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804" r:id="rId1"/>
  </p:sldMasterIdLst>
  <p:notesMasterIdLst>
    <p:notesMasterId r:id="rId4"/>
  </p:notesMasterIdLst>
  <p:sldIdLst>
    <p:sldId id="256" r:id="rId2"/>
    <p:sldId id="257" r:id="rId3"/>
  </p:sldIdLst>
  <p:sldSz cx="9144000" cy="5143500" type="screen16x9"/>
  <p:notesSz cx="6808788" cy="9940925"/>
  <p:embeddedFontLst>
    <p:embeddedFont>
      <p:font typeface="Tw Cen MT" panose="020B0602020104020603" pitchFamily="34" charset="0"/>
      <p:regular r:id="rId5"/>
      <p:bold r:id="rId6"/>
      <p:italic r:id="rId7"/>
      <p:boldItalic r:id="rId8"/>
    </p:embeddedFont>
    <p:embeddedFont>
      <p:font typeface="Comic Sans MS" panose="030F0702030302020204" pitchFamily="66" charset="0"/>
      <p:regular r:id="rId9"/>
      <p:bold r:id="rId10"/>
      <p:italic r:id="rId11"/>
      <p:boldItalic r:id="rId12"/>
    </p:embeddedFont>
    <p:embeddedFont>
      <p:font typeface="Century Gothic" panose="020B0502020202020204" pitchFamily="34" charset="0"/>
      <p:regular r:id="rId13"/>
      <p:bold r:id="rId14"/>
      <p:italic r:id="rId15"/>
      <p:boldItalic r:id="rId16"/>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770"/>
    <p:restoredTop sz="94720"/>
  </p:normalViewPr>
  <p:slideViewPr>
    <p:cSldViewPr snapToGrid="0">
      <p:cViewPr varScale="1">
        <p:scale>
          <a:sx n="109" d="100"/>
          <a:sy n="109" d="100"/>
        </p:scale>
        <p:origin x="518" y="77"/>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font" Target="fonts/font4.fntdata"/><Relationship Id="rId13" Type="http://schemas.openxmlformats.org/officeDocument/2006/relationships/font" Target="fonts/font9.fntdata"/><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font" Target="fonts/font3.fntdata"/><Relationship Id="rId12" Type="http://schemas.openxmlformats.org/officeDocument/2006/relationships/font" Target="fonts/font8.fntdata"/><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12.fntdata"/><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font" Target="fonts/font2.fntdata"/><Relationship Id="rId11" Type="http://schemas.openxmlformats.org/officeDocument/2006/relationships/font" Target="fonts/font7.fntdata"/><Relationship Id="rId5" Type="http://schemas.openxmlformats.org/officeDocument/2006/relationships/font" Target="fonts/font1.fntdata"/><Relationship Id="rId15" Type="http://schemas.openxmlformats.org/officeDocument/2006/relationships/font" Target="fonts/font11.fntdata"/><Relationship Id="rId10" Type="http://schemas.openxmlformats.org/officeDocument/2006/relationships/font" Target="fonts/font6.fntdata"/><Relationship Id="rId19" Type="http://schemas.openxmlformats.org/officeDocument/2006/relationships/theme" Target="theme/theme1.xml"/><Relationship Id="rId4" Type="http://schemas.openxmlformats.org/officeDocument/2006/relationships/notesMaster" Target="notesMasters/notesMaster1.xml"/><Relationship Id="rId9" Type="http://schemas.openxmlformats.org/officeDocument/2006/relationships/font" Target="fonts/font5.fntdata"/><Relationship Id="rId14" Type="http://schemas.openxmlformats.org/officeDocument/2006/relationships/font" Target="fonts/font10.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92075" y="746125"/>
            <a:ext cx="6624638"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0879" y="4721940"/>
            <a:ext cx="5447030" cy="4473416"/>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92075" y="746125"/>
            <a:ext cx="6624638" cy="37274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0879" y="4721940"/>
            <a:ext cx="5447030" cy="4473416"/>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2987c0d0075_0_5:notes"/>
          <p:cNvSpPr>
            <a:spLocks noGrp="1" noRot="1" noChangeAspect="1"/>
          </p:cNvSpPr>
          <p:nvPr>
            <p:ph type="sldImg" idx="2"/>
          </p:nvPr>
        </p:nvSpPr>
        <p:spPr>
          <a:xfrm>
            <a:off x="92075" y="746125"/>
            <a:ext cx="6624638" cy="37274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g2987c0d0075_0_5:notes"/>
          <p:cNvSpPr txBox="1">
            <a:spLocks noGrp="1"/>
          </p:cNvSpPr>
          <p:nvPr>
            <p:ph type="body" idx="1"/>
          </p:nvPr>
        </p:nvSpPr>
        <p:spPr>
          <a:xfrm>
            <a:off x="680879" y="4721940"/>
            <a:ext cx="5447030" cy="4473416"/>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Title 1"/>
          <p:cNvSpPr>
            <a:spLocks noGrp="1"/>
          </p:cNvSpPr>
          <p:nvPr>
            <p:ph type="ctrTitle"/>
          </p:nvPr>
        </p:nvSpPr>
        <p:spPr>
          <a:xfrm>
            <a:off x="1313259" y="975589"/>
            <a:ext cx="6517482" cy="1881910"/>
          </a:xfrm>
        </p:spPr>
        <p:txBody>
          <a:bodyPr anchor="b">
            <a:normAutofit/>
          </a:bodyPr>
          <a:lstStyle>
            <a:lvl1pPr algn="ctr">
              <a:defRPr sz="3600"/>
            </a:lvl1pPr>
          </a:lstStyle>
          <a:p>
            <a:r>
              <a:rPr lang="en-GB"/>
              <a:t>Click to edit Master title style</a:t>
            </a:r>
            <a:endParaRPr lang="en-US" dirty="0"/>
          </a:p>
        </p:txBody>
      </p:sp>
      <p:sp>
        <p:nvSpPr>
          <p:cNvPr id="3" name="Subtitle 2"/>
          <p:cNvSpPr>
            <a:spLocks noGrp="1"/>
          </p:cNvSpPr>
          <p:nvPr>
            <p:ph type="subTitle" idx="1"/>
          </p:nvPr>
        </p:nvSpPr>
        <p:spPr>
          <a:xfrm>
            <a:off x="1313259" y="2914651"/>
            <a:ext cx="6517482" cy="1028699"/>
          </a:xfrm>
        </p:spPr>
        <p:txBody>
          <a:bodyPr>
            <a:normAutofit/>
          </a:bodyPr>
          <a:lstStyle>
            <a:lvl1pPr marL="0" indent="0" algn="ctr">
              <a:buNone/>
              <a:defRPr sz="1650">
                <a:solidFill>
                  <a:schemeClr val="bg1">
                    <a:lumMod val="50000"/>
                  </a:schemeClr>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DDA51639-B2D6-4652-B8C3-1B4C224A7BAF}" type="datetimeFigureOut">
              <a:rPr lang="en-US" smtClean="0"/>
              <a:t>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47632130"/>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Title 1"/>
          <p:cNvSpPr>
            <a:spLocks noGrp="1"/>
          </p:cNvSpPr>
          <p:nvPr>
            <p:ph type="title"/>
          </p:nvPr>
        </p:nvSpPr>
        <p:spPr/>
        <p:txBody>
          <a:bodyPr/>
          <a:lstStyle/>
          <a:p>
            <a:r>
              <a:rPr lang="en-GB"/>
              <a:t>Click to edit Master title style</a:t>
            </a:r>
            <a:endParaRPr lang="en-US" dirty="0"/>
          </a:p>
        </p:txBody>
      </p:sp>
      <p:sp>
        <p:nvSpPr>
          <p:cNvPr id="12" name="Content Placeholder 2"/>
          <p:cNvSpPr>
            <a:spLocks noGrp="1"/>
          </p:cNvSpPr>
          <p:nvPr>
            <p:ph sz="quarter" idx="13"/>
          </p:nvPr>
        </p:nvSpPr>
        <p:spPr>
          <a:xfrm>
            <a:off x="685330" y="1775320"/>
            <a:ext cx="7772870" cy="256808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CBC48EC7-AF6A-48D3-8284-14BACBEBDD84}" type="datetimeFigureOut">
              <a:rPr lang="en-US" smtClean="0"/>
              <a:t>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4266487603"/>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Title 1"/>
          <p:cNvSpPr>
            <a:spLocks noGrp="1"/>
          </p:cNvSpPr>
          <p:nvPr>
            <p:ph type="title"/>
          </p:nvPr>
        </p:nvSpPr>
        <p:spPr>
          <a:xfrm>
            <a:off x="685331" y="621423"/>
            <a:ext cx="7763814" cy="2052614"/>
          </a:xfrm>
        </p:spPr>
        <p:txBody>
          <a:bodyPr anchor="b">
            <a:normAutofit/>
          </a:bodyPr>
          <a:lstStyle>
            <a:lvl1pPr>
              <a:defRPr sz="3000"/>
            </a:lvl1pPr>
          </a:lstStyle>
          <a:p>
            <a:r>
              <a:rPr lang="en-GB"/>
              <a:t>Click to edit Master title style</a:t>
            </a:r>
            <a:endParaRPr lang="en-US" dirty="0"/>
          </a:p>
        </p:txBody>
      </p:sp>
      <p:sp>
        <p:nvSpPr>
          <p:cNvPr id="3" name="Text Placeholder 2"/>
          <p:cNvSpPr>
            <a:spLocks noGrp="1"/>
          </p:cNvSpPr>
          <p:nvPr>
            <p:ph type="body" idx="1"/>
          </p:nvPr>
        </p:nvSpPr>
        <p:spPr>
          <a:xfrm>
            <a:off x="685331" y="2743093"/>
            <a:ext cx="7763814" cy="1026137"/>
          </a:xfrm>
        </p:spPr>
        <p:txBody>
          <a:bodyPr>
            <a:normAutofit/>
          </a:bodyPr>
          <a:lstStyle>
            <a:lvl1pPr marL="0" indent="0" algn="ctr">
              <a:buNone/>
              <a:defRPr sz="1500">
                <a:solidFill>
                  <a:schemeClr val="bg1">
                    <a:lumMod val="50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C44961B7-6B89-48AB-966F-622E2788EECC}" type="datetimeFigureOut">
              <a:rPr lang="en-US" smtClean="0"/>
              <a:t>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966069905"/>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14" name="Title 1"/>
          <p:cNvSpPr>
            <a:spLocks noGrp="1"/>
          </p:cNvSpPr>
          <p:nvPr>
            <p:ph type="title"/>
          </p:nvPr>
        </p:nvSpPr>
        <p:spPr>
          <a:xfrm>
            <a:off x="685332" y="463888"/>
            <a:ext cx="7773338" cy="1197133"/>
          </a:xfrm>
        </p:spPr>
        <p:txBody>
          <a:bodyPr/>
          <a:lstStyle/>
          <a:p>
            <a:r>
              <a:rPr lang="en-GB"/>
              <a:t>Click to edit Master title style</a:t>
            </a:r>
            <a:endParaRPr lang="en-US" dirty="0"/>
          </a:p>
        </p:txBody>
      </p:sp>
      <p:sp>
        <p:nvSpPr>
          <p:cNvPr id="12" name="Content Placeholder 2"/>
          <p:cNvSpPr>
            <a:spLocks noGrp="1"/>
          </p:cNvSpPr>
          <p:nvPr>
            <p:ph sz="quarter" idx="13"/>
          </p:nvPr>
        </p:nvSpPr>
        <p:spPr>
          <a:xfrm>
            <a:off x="685330" y="1775320"/>
            <a:ext cx="3829520" cy="256808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13" name="Content Placeholder 3"/>
          <p:cNvSpPr>
            <a:spLocks noGrp="1"/>
          </p:cNvSpPr>
          <p:nvPr>
            <p:ph sz="quarter" idx="14"/>
          </p:nvPr>
        </p:nvSpPr>
        <p:spPr>
          <a:xfrm>
            <a:off x="4629150" y="1775320"/>
            <a:ext cx="3829050" cy="256808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CBC48EC7-AF6A-48D3-8284-14BACBEBDD84}" type="datetimeFigureOut">
              <a:rPr lang="en-US" smtClean="0"/>
              <a:t>1/7/2026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184587221"/>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14" name="Title 1"/>
          <p:cNvSpPr>
            <a:spLocks noGrp="1"/>
          </p:cNvSpPr>
          <p:nvPr>
            <p:ph type="title"/>
          </p:nvPr>
        </p:nvSpPr>
        <p:spPr>
          <a:xfrm>
            <a:off x="685332" y="463888"/>
            <a:ext cx="7773338" cy="1197133"/>
          </a:xfrm>
        </p:spPr>
        <p:txBody>
          <a:bodyPr/>
          <a:lstStyle/>
          <a:p>
            <a:r>
              <a:rPr lang="en-GB"/>
              <a:t>Click to edit Master title style</a:t>
            </a:r>
            <a:endParaRPr lang="en-US" dirty="0"/>
          </a:p>
        </p:txBody>
      </p:sp>
      <p:sp>
        <p:nvSpPr>
          <p:cNvPr id="3" name="Text Placeholder 2"/>
          <p:cNvSpPr>
            <a:spLocks noGrp="1"/>
          </p:cNvSpPr>
          <p:nvPr>
            <p:ph type="body" idx="1"/>
          </p:nvPr>
        </p:nvSpPr>
        <p:spPr>
          <a:xfrm>
            <a:off x="859746" y="1778263"/>
            <a:ext cx="3655106" cy="509996"/>
          </a:xfrm>
        </p:spPr>
        <p:txBody>
          <a:bodyPr anchor="b">
            <a:noAutofit/>
          </a:bodyPr>
          <a:lstStyle>
            <a:lvl1pPr marL="0" indent="0">
              <a:lnSpc>
                <a:spcPct val="85000"/>
              </a:lnSpc>
              <a:buNone/>
              <a:defRPr sz="1950" b="0">
                <a:solidFill>
                  <a:schemeClr val="tx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12" name="Content Placeholder 3"/>
          <p:cNvSpPr>
            <a:spLocks noGrp="1"/>
          </p:cNvSpPr>
          <p:nvPr>
            <p:ph sz="quarter" idx="13"/>
          </p:nvPr>
        </p:nvSpPr>
        <p:spPr>
          <a:xfrm>
            <a:off x="685331" y="2288260"/>
            <a:ext cx="3829520" cy="205514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4797317" y="1778263"/>
            <a:ext cx="3661353" cy="509996"/>
          </a:xfrm>
        </p:spPr>
        <p:txBody>
          <a:bodyPr anchor="b">
            <a:noAutofit/>
          </a:bodyPr>
          <a:lstStyle>
            <a:lvl1pPr marL="0" indent="0">
              <a:lnSpc>
                <a:spcPct val="85000"/>
              </a:lnSpc>
              <a:buNone/>
              <a:defRPr sz="1950" b="0">
                <a:solidFill>
                  <a:schemeClr val="tx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13" name="Content Placeholder 5"/>
          <p:cNvSpPr>
            <a:spLocks noGrp="1"/>
          </p:cNvSpPr>
          <p:nvPr>
            <p:ph sz="quarter" idx="14"/>
          </p:nvPr>
        </p:nvSpPr>
        <p:spPr>
          <a:xfrm>
            <a:off x="4629150" y="2288260"/>
            <a:ext cx="3829051" cy="205514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CBC48EC7-AF6A-48D3-8284-14BACBEBDD84}" type="datetimeFigureOut">
              <a:rPr lang="en-US" smtClean="0"/>
              <a:t>1/7/2026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3822887135"/>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10B90D90-AA62-404D-A741-635B4370F9CB}" type="datetimeFigureOut">
              <a:rPr lang="en-US" smtClean="0"/>
              <a:t>1/7/2026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3448435872"/>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Date Placeholder 1"/>
          <p:cNvSpPr>
            <a:spLocks noGrp="1"/>
          </p:cNvSpPr>
          <p:nvPr>
            <p:ph type="dt" sz="half" idx="10"/>
          </p:nvPr>
        </p:nvSpPr>
        <p:spPr/>
        <p:txBody>
          <a:bodyPr/>
          <a:lstStyle/>
          <a:p>
            <a:fld id="{A57002E4-6836-46D1-9DBB-3C27C0DD3A89}" type="datetimeFigureOut">
              <a:rPr lang="en-US" smtClean="0"/>
              <a:t>1/7/2026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18181382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Title 1"/>
          <p:cNvSpPr>
            <a:spLocks noGrp="1"/>
          </p:cNvSpPr>
          <p:nvPr>
            <p:ph type="title"/>
          </p:nvPr>
        </p:nvSpPr>
        <p:spPr>
          <a:xfrm>
            <a:off x="685331" y="457200"/>
            <a:ext cx="2951766" cy="1517439"/>
          </a:xfrm>
        </p:spPr>
        <p:txBody>
          <a:bodyPr anchor="b"/>
          <a:lstStyle>
            <a:lvl1pPr algn="ctr">
              <a:defRPr sz="2400"/>
            </a:lvl1pPr>
          </a:lstStyle>
          <a:p>
            <a:r>
              <a:rPr lang="en-GB"/>
              <a:t>Click to edit Master title style</a:t>
            </a:r>
            <a:endParaRPr lang="en-US" dirty="0"/>
          </a:p>
        </p:txBody>
      </p:sp>
      <p:sp>
        <p:nvSpPr>
          <p:cNvPr id="10" name="Content Placeholder 2"/>
          <p:cNvSpPr>
            <a:spLocks noGrp="1"/>
          </p:cNvSpPr>
          <p:nvPr>
            <p:ph sz="quarter" idx="13"/>
          </p:nvPr>
        </p:nvSpPr>
        <p:spPr>
          <a:xfrm>
            <a:off x="3808547" y="457201"/>
            <a:ext cx="4650122" cy="388619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85331" y="1974639"/>
            <a:ext cx="2951767" cy="2368761"/>
          </a:xfrm>
        </p:spPr>
        <p:txBody>
          <a:bodyPr/>
          <a:lstStyle>
            <a:lvl1pPr marL="0" indent="0" algn="ctr">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CBC48EC7-AF6A-48D3-8284-14BACBEBDD84}" type="datetimeFigureOut">
              <a:rPr lang="en-US" smtClean="0"/>
              <a:t>1/7/2026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3685663232"/>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Title 1"/>
          <p:cNvSpPr>
            <a:spLocks noGrp="1"/>
          </p:cNvSpPr>
          <p:nvPr>
            <p:ph type="title"/>
          </p:nvPr>
        </p:nvSpPr>
        <p:spPr>
          <a:xfrm>
            <a:off x="685331" y="457200"/>
            <a:ext cx="4451227" cy="1517441"/>
          </a:xfrm>
        </p:spPr>
        <p:txBody>
          <a:bodyPr anchor="b"/>
          <a:lstStyle>
            <a:lvl1pPr algn="ctr">
              <a:defRPr sz="2400"/>
            </a:lvl1pPr>
          </a:lstStyle>
          <a:p>
            <a:r>
              <a:rPr lang="en-GB"/>
              <a:t>Click to edit Master title style</a:t>
            </a:r>
            <a:endParaRPr lang="en-US" dirty="0"/>
          </a:p>
        </p:txBody>
      </p:sp>
      <p:sp>
        <p:nvSpPr>
          <p:cNvPr id="3" name="Picture Placeholder 2"/>
          <p:cNvSpPr>
            <a:spLocks noGrp="1" noChangeAspect="1"/>
          </p:cNvSpPr>
          <p:nvPr>
            <p:ph type="pic" idx="1"/>
          </p:nvPr>
        </p:nvSpPr>
        <p:spPr>
          <a:xfrm>
            <a:off x="5568602" y="457201"/>
            <a:ext cx="2441519" cy="3886200"/>
          </a:xfrm>
          <a:prstGeom prst="roundRect">
            <a:avLst>
              <a:gd name="adj" fmla="val 494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dirty="0"/>
          </a:p>
        </p:txBody>
      </p:sp>
      <p:sp>
        <p:nvSpPr>
          <p:cNvPr id="4" name="Text Placeholder 3"/>
          <p:cNvSpPr>
            <a:spLocks noGrp="1"/>
          </p:cNvSpPr>
          <p:nvPr>
            <p:ph type="body" sz="half" idx="2"/>
          </p:nvPr>
        </p:nvSpPr>
        <p:spPr>
          <a:xfrm>
            <a:off x="685346" y="1974639"/>
            <a:ext cx="4451212" cy="2368760"/>
          </a:xfrm>
        </p:spPr>
        <p:txBody>
          <a:bodyPr/>
          <a:lstStyle>
            <a:lvl1pPr marL="0" indent="0" algn="ctr">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AB334A90-EB03-42F3-8859-2C2B2724C058}" type="datetimeFigureOut">
              <a:rPr lang="en-US" smtClean="0"/>
              <a:t>1/7/2026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549174617"/>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Title 1"/>
          <p:cNvSpPr>
            <a:spLocks noGrp="1"/>
          </p:cNvSpPr>
          <p:nvPr>
            <p:ph type="title"/>
          </p:nvPr>
        </p:nvSpPr>
        <p:spPr>
          <a:xfrm>
            <a:off x="685346" y="3217030"/>
            <a:ext cx="7773324" cy="608708"/>
          </a:xfrm>
        </p:spPr>
        <p:txBody>
          <a:bodyPr anchor="b"/>
          <a:lstStyle>
            <a:lvl1pPr>
              <a:defRPr sz="2400"/>
            </a:lvl1pPr>
          </a:lstStyle>
          <a:p>
            <a:r>
              <a:rPr lang="en-GB"/>
              <a:t>Click to edit Master title style</a:t>
            </a:r>
            <a:endParaRPr lang="en-US" dirty="0"/>
          </a:p>
        </p:txBody>
      </p:sp>
      <p:sp>
        <p:nvSpPr>
          <p:cNvPr id="3" name="Picture Placeholder 2"/>
          <p:cNvSpPr>
            <a:spLocks noGrp="1" noChangeAspect="1"/>
          </p:cNvSpPr>
          <p:nvPr>
            <p:ph type="pic" idx="1"/>
          </p:nvPr>
        </p:nvSpPr>
        <p:spPr>
          <a:xfrm>
            <a:off x="888558" y="523696"/>
            <a:ext cx="7366899" cy="2410602"/>
          </a:xfrm>
          <a:prstGeom prst="roundRect">
            <a:avLst>
              <a:gd name="adj" fmla="val 4944"/>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dirty="0"/>
          </a:p>
        </p:txBody>
      </p:sp>
      <p:sp>
        <p:nvSpPr>
          <p:cNvPr id="4" name="Text Placeholder 3"/>
          <p:cNvSpPr>
            <a:spLocks noGrp="1"/>
          </p:cNvSpPr>
          <p:nvPr>
            <p:ph type="body" sz="half" idx="2"/>
          </p:nvPr>
        </p:nvSpPr>
        <p:spPr>
          <a:xfrm>
            <a:off x="685331" y="3831546"/>
            <a:ext cx="7773339" cy="511854"/>
          </a:xfrm>
        </p:spPr>
        <p:txBody>
          <a:bodyPr/>
          <a:lstStyle>
            <a:lvl1pPr marL="0" indent="0" algn="ctr">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CBC48EC7-AF6A-48D3-8284-14BACBEBDD84}" type="datetimeFigureOut">
              <a:rPr lang="en-US" smtClean="0"/>
              <a:t>1/7/2026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3871872311"/>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Title 1"/>
          <p:cNvSpPr>
            <a:spLocks noGrp="1"/>
          </p:cNvSpPr>
          <p:nvPr>
            <p:ph type="title"/>
          </p:nvPr>
        </p:nvSpPr>
        <p:spPr>
          <a:xfrm>
            <a:off x="685331" y="457200"/>
            <a:ext cx="7773339" cy="2570434"/>
          </a:xfrm>
        </p:spPr>
        <p:txBody>
          <a:bodyPr anchor="ctr"/>
          <a:lstStyle>
            <a:lvl1pPr algn="ctr">
              <a:defRPr sz="2400"/>
            </a:lvl1pPr>
          </a:lstStyle>
          <a:p>
            <a:r>
              <a:rPr lang="en-GB"/>
              <a:t>Click to edit Master title style</a:t>
            </a:r>
            <a:endParaRPr lang="en-US" dirty="0"/>
          </a:p>
        </p:txBody>
      </p:sp>
      <p:sp>
        <p:nvSpPr>
          <p:cNvPr id="4" name="Text Placeholder 3"/>
          <p:cNvSpPr>
            <a:spLocks noGrp="1"/>
          </p:cNvSpPr>
          <p:nvPr>
            <p:ph type="body" sz="half" idx="2"/>
          </p:nvPr>
        </p:nvSpPr>
        <p:spPr>
          <a:xfrm>
            <a:off x="685331" y="3153616"/>
            <a:ext cx="7773339" cy="1189785"/>
          </a:xfrm>
        </p:spPr>
        <p:txBody>
          <a:bodyPr anchor="ctr"/>
          <a:lstStyle>
            <a:lvl1pPr marL="0" indent="0" algn="ctr">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CBC48EC7-AF6A-48D3-8284-14BACBEBDD84}" type="datetimeFigureOut">
              <a:rPr lang="en-US" smtClean="0"/>
              <a:t>1/7/2026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2232057319"/>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Title 1"/>
          <p:cNvSpPr>
            <a:spLocks noGrp="1"/>
          </p:cNvSpPr>
          <p:nvPr>
            <p:ph type="title"/>
          </p:nvPr>
        </p:nvSpPr>
        <p:spPr>
          <a:xfrm>
            <a:off x="1084659" y="457200"/>
            <a:ext cx="6977064" cy="2244678"/>
          </a:xfrm>
        </p:spPr>
        <p:txBody>
          <a:bodyPr anchor="ctr"/>
          <a:lstStyle>
            <a:lvl1pPr>
              <a:defRPr sz="2400"/>
            </a:lvl1pPr>
          </a:lstStyle>
          <a:p>
            <a:r>
              <a:rPr lang="en-GB"/>
              <a:t>Click to edit Master title style</a:t>
            </a:r>
            <a:endParaRPr lang="en-US" dirty="0"/>
          </a:p>
        </p:txBody>
      </p:sp>
      <p:sp>
        <p:nvSpPr>
          <p:cNvPr id="12" name="Text Placeholder 3"/>
          <p:cNvSpPr>
            <a:spLocks noGrp="1"/>
          </p:cNvSpPr>
          <p:nvPr>
            <p:ph type="body" sz="half" idx="13"/>
          </p:nvPr>
        </p:nvSpPr>
        <p:spPr>
          <a:xfrm>
            <a:off x="1290484" y="2707524"/>
            <a:ext cx="6564224" cy="446091"/>
          </a:xfrm>
        </p:spPr>
        <p:txBody>
          <a:bodyPr anchor="t">
            <a:normAutofit/>
          </a:bodyPr>
          <a:lstStyle>
            <a:lvl1pPr marL="0" indent="0">
              <a:buNone/>
              <a:defRPr sz="105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4" name="Text Placeholder 3"/>
          <p:cNvSpPr>
            <a:spLocks noGrp="1"/>
          </p:cNvSpPr>
          <p:nvPr>
            <p:ph type="body" sz="half" idx="2"/>
          </p:nvPr>
        </p:nvSpPr>
        <p:spPr>
          <a:xfrm>
            <a:off x="685331" y="3279597"/>
            <a:ext cx="7773339" cy="1065790"/>
          </a:xfrm>
        </p:spPr>
        <p:txBody>
          <a:bodyPr anchor="ctr">
            <a:normAutofit/>
          </a:bodyPr>
          <a:lstStyle>
            <a:lvl1pPr marL="0" indent="0" algn="ctr">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CBC48EC7-AF6A-48D3-8284-14BACBEBDD84}" type="datetimeFigureOut">
              <a:rPr lang="en-US" smtClean="0"/>
              <a:t>1/7/2026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
        <p:nvSpPr>
          <p:cNvPr id="13" name="TextBox 12"/>
          <p:cNvSpPr txBox="1"/>
          <p:nvPr/>
        </p:nvSpPr>
        <p:spPr>
          <a:xfrm>
            <a:off x="751116" y="565625"/>
            <a:ext cx="457200" cy="438582"/>
          </a:xfrm>
          <a:prstGeom prst="rect">
            <a:avLst/>
          </a:prstGeom>
        </p:spPr>
        <p:txBody>
          <a:bodyPr vert="horz" lIns="68580" tIns="34290" rIns="68580" bIns="3429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6000" dirty="0">
                <a:solidFill>
                  <a:schemeClr val="tx1"/>
                </a:solidFill>
                <a:effectLst/>
              </a:rPr>
              <a:t>“</a:t>
            </a:r>
          </a:p>
        </p:txBody>
      </p:sp>
      <p:sp>
        <p:nvSpPr>
          <p:cNvPr id="14" name="TextBox 13"/>
          <p:cNvSpPr txBox="1"/>
          <p:nvPr/>
        </p:nvSpPr>
        <p:spPr>
          <a:xfrm>
            <a:off x="7918169" y="2245184"/>
            <a:ext cx="457200" cy="438582"/>
          </a:xfrm>
          <a:prstGeom prst="rect">
            <a:avLst/>
          </a:prstGeom>
        </p:spPr>
        <p:txBody>
          <a:bodyPr vert="horz" lIns="68580" tIns="34290" rIns="68580" bIns="3429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6000" dirty="0">
                <a:solidFill>
                  <a:schemeClr val="tx1"/>
                </a:solidFill>
                <a:effectLst/>
              </a:rPr>
              <a:t>”</a:t>
            </a:r>
          </a:p>
        </p:txBody>
      </p:sp>
    </p:spTree>
    <p:extLst>
      <p:ext uri="{BB962C8B-B14F-4D97-AF65-F5344CB8AC3E}">
        <p14:creationId xmlns:p14="http://schemas.microsoft.com/office/powerpoint/2010/main" val="495482782"/>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Title 1"/>
          <p:cNvSpPr>
            <a:spLocks noGrp="1"/>
          </p:cNvSpPr>
          <p:nvPr>
            <p:ph type="title"/>
          </p:nvPr>
        </p:nvSpPr>
        <p:spPr>
          <a:xfrm>
            <a:off x="685331" y="1604041"/>
            <a:ext cx="7773339" cy="1883876"/>
          </a:xfrm>
        </p:spPr>
        <p:txBody>
          <a:bodyPr anchor="b"/>
          <a:lstStyle>
            <a:lvl1pPr algn="ctr">
              <a:defRPr sz="2400"/>
            </a:lvl1pPr>
          </a:lstStyle>
          <a:p>
            <a:r>
              <a:rPr lang="en-GB"/>
              <a:t>Click to edit Master title style</a:t>
            </a:r>
            <a:endParaRPr lang="en-US" dirty="0"/>
          </a:p>
        </p:txBody>
      </p:sp>
      <p:sp>
        <p:nvSpPr>
          <p:cNvPr id="4" name="Text Placeholder 3"/>
          <p:cNvSpPr>
            <a:spLocks noGrp="1"/>
          </p:cNvSpPr>
          <p:nvPr>
            <p:ph type="body" sz="half" idx="2"/>
          </p:nvPr>
        </p:nvSpPr>
        <p:spPr>
          <a:xfrm>
            <a:off x="685331" y="3496751"/>
            <a:ext cx="7773339" cy="855483"/>
          </a:xfrm>
        </p:spPr>
        <p:txBody>
          <a:bodyPr anchor="t"/>
          <a:lstStyle>
            <a:lvl1pPr marL="0" indent="0" algn="ctr">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CBC48EC7-AF6A-48D3-8284-14BACBEBDD84}" type="datetimeFigureOut">
              <a:rPr lang="en-US" smtClean="0"/>
              <a:t>1/7/2026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3446992478"/>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15" name="Title 1"/>
          <p:cNvSpPr>
            <a:spLocks noGrp="1"/>
          </p:cNvSpPr>
          <p:nvPr>
            <p:ph type="title"/>
          </p:nvPr>
        </p:nvSpPr>
        <p:spPr>
          <a:xfrm>
            <a:off x="685331" y="457200"/>
            <a:ext cx="7773339" cy="1203821"/>
          </a:xfrm>
        </p:spPr>
        <p:txBody>
          <a:bodyPr/>
          <a:lstStyle/>
          <a:p>
            <a:r>
              <a:rPr lang="en-GB"/>
              <a:t>Click to edit Master title style</a:t>
            </a:r>
            <a:endParaRPr lang="en-US" dirty="0"/>
          </a:p>
        </p:txBody>
      </p:sp>
      <p:sp>
        <p:nvSpPr>
          <p:cNvPr id="7" name="Text Placeholder 2"/>
          <p:cNvSpPr>
            <a:spLocks noGrp="1"/>
          </p:cNvSpPr>
          <p:nvPr>
            <p:ph type="body" idx="1"/>
          </p:nvPr>
        </p:nvSpPr>
        <p:spPr>
          <a:xfrm>
            <a:off x="685331" y="1775320"/>
            <a:ext cx="2474232" cy="432197"/>
          </a:xfrm>
        </p:spPr>
        <p:txBody>
          <a:bodyPr anchor="b">
            <a:noAutofit/>
          </a:bodyPr>
          <a:lstStyle>
            <a:lvl1pPr marL="0" indent="0" algn="ctr">
              <a:lnSpc>
                <a:spcPct val="85000"/>
              </a:lnSpc>
              <a:buNone/>
              <a:defRPr sz="1800" b="0">
                <a:solidFill>
                  <a:schemeClr val="tx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8" name="Text Placeholder 3"/>
          <p:cNvSpPr>
            <a:spLocks noGrp="1"/>
          </p:cNvSpPr>
          <p:nvPr>
            <p:ph type="body" sz="half" idx="15"/>
          </p:nvPr>
        </p:nvSpPr>
        <p:spPr>
          <a:xfrm>
            <a:off x="685331" y="2207517"/>
            <a:ext cx="2474232" cy="2135884"/>
          </a:xfrm>
        </p:spPr>
        <p:txBody>
          <a:bodyPr anchor="t">
            <a:normAutofit/>
          </a:bodyPr>
          <a:lstStyle>
            <a:lvl1pPr marL="0" indent="0" algn="ctr">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GB"/>
              <a:t>Click to edit Master text styles</a:t>
            </a:r>
          </a:p>
        </p:txBody>
      </p:sp>
      <p:sp>
        <p:nvSpPr>
          <p:cNvPr id="9" name="Text Placeholder 4"/>
          <p:cNvSpPr>
            <a:spLocks noGrp="1"/>
          </p:cNvSpPr>
          <p:nvPr>
            <p:ph type="body" sz="quarter" idx="3"/>
          </p:nvPr>
        </p:nvSpPr>
        <p:spPr>
          <a:xfrm>
            <a:off x="3339292" y="1775320"/>
            <a:ext cx="2468641" cy="432197"/>
          </a:xfrm>
        </p:spPr>
        <p:txBody>
          <a:bodyPr anchor="b">
            <a:noAutofit/>
          </a:bodyPr>
          <a:lstStyle>
            <a:lvl1pPr marL="0" indent="0" algn="ctr">
              <a:lnSpc>
                <a:spcPct val="85000"/>
              </a:lnSpc>
              <a:buNone/>
              <a:defRPr sz="1800" b="0">
                <a:solidFill>
                  <a:schemeClr val="tx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10" name="Text Placeholder 3"/>
          <p:cNvSpPr>
            <a:spLocks noGrp="1"/>
          </p:cNvSpPr>
          <p:nvPr>
            <p:ph type="body" sz="half" idx="16"/>
          </p:nvPr>
        </p:nvSpPr>
        <p:spPr>
          <a:xfrm>
            <a:off x="3331012" y="2207517"/>
            <a:ext cx="2477513" cy="2135884"/>
          </a:xfrm>
        </p:spPr>
        <p:txBody>
          <a:bodyPr anchor="t">
            <a:normAutofit/>
          </a:bodyPr>
          <a:lstStyle>
            <a:lvl1pPr marL="0" indent="0" algn="ctr">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GB"/>
              <a:t>Click to edit Master text styles</a:t>
            </a:r>
          </a:p>
        </p:txBody>
      </p:sp>
      <p:sp>
        <p:nvSpPr>
          <p:cNvPr id="11" name="Text Placeholder 4"/>
          <p:cNvSpPr>
            <a:spLocks noGrp="1"/>
          </p:cNvSpPr>
          <p:nvPr>
            <p:ph type="body" sz="quarter" idx="13"/>
          </p:nvPr>
        </p:nvSpPr>
        <p:spPr>
          <a:xfrm>
            <a:off x="5979974" y="1775320"/>
            <a:ext cx="2478696" cy="432197"/>
          </a:xfrm>
        </p:spPr>
        <p:txBody>
          <a:bodyPr anchor="b">
            <a:noAutofit/>
          </a:bodyPr>
          <a:lstStyle>
            <a:lvl1pPr marL="0" indent="0" algn="ctr">
              <a:lnSpc>
                <a:spcPct val="85000"/>
              </a:lnSpc>
              <a:buNone/>
              <a:defRPr sz="1800" b="0">
                <a:solidFill>
                  <a:schemeClr val="tx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12" name="Text Placeholder 3"/>
          <p:cNvSpPr>
            <a:spLocks noGrp="1"/>
          </p:cNvSpPr>
          <p:nvPr>
            <p:ph type="body" sz="half" idx="17"/>
          </p:nvPr>
        </p:nvSpPr>
        <p:spPr>
          <a:xfrm>
            <a:off x="5979974" y="2207517"/>
            <a:ext cx="2478696" cy="2135884"/>
          </a:xfrm>
        </p:spPr>
        <p:txBody>
          <a:bodyPr anchor="t">
            <a:normAutofit/>
          </a:bodyPr>
          <a:lstStyle>
            <a:lvl1pPr marL="0" indent="0" algn="ctr">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GB"/>
              <a:t>Click to edit Master text styles</a:t>
            </a:r>
          </a:p>
        </p:txBody>
      </p:sp>
      <p:sp>
        <p:nvSpPr>
          <p:cNvPr id="3" name="Date Placeholder 2"/>
          <p:cNvSpPr>
            <a:spLocks noGrp="1"/>
          </p:cNvSpPr>
          <p:nvPr>
            <p:ph type="dt" sz="half" idx="10"/>
          </p:nvPr>
        </p:nvSpPr>
        <p:spPr/>
        <p:txBody>
          <a:bodyPr/>
          <a:lstStyle/>
          <a:p>
            <a:fld id="{CBC48EC7-AF6A-48D3-8284-14BACBEBDD84}" type="datetimeFigureOut">
              <a:rPr lang="en-US" smtClean="0"/>
              <a:t>1/7/2026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2020463209"/>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0" name="Title 1"/>
          <p:cNvSpPr>
            <a:spLocks noGrp="1"/>
          </p:cNvSpPr>
          <p:nvPr>
            <p:ph type="title"/>
          </p:nvPr>
        </p:nvSpPr>
        <p:spPr>
          <a:xfrm>
            <a:off x="685331" y="458079"/>
            <a:ext cx="7773339" cy="1202942"/>
          </a:xfrm>
        </p:spPr>
        <p:txBody>
          <a:bodyPr/>
          <a:lstStyle/>
          <a:p>
            <a:r>
              <a:rPr lang="en-GB"/>
              <a:t>Click to edit Master title style</a:t>
            </a:r>
            <a:endParaRPr lang="en-US" dirty="0"/>
          </a:p>
        </p:txBody>
      </p:sp>
      <p:sp>
        <p:nvSpPr>
          <p:cNvPr id="19" name="Text Placeholder 2"/>
          <p:cNvSpPr>
            <a:spLocks noGrp="1"/>
          </p:cNvSpPr>
          <p:nvPr>
            <p:ph type="body" idx="1"/>
          </p:nvPr>
        </p:nvSpPr>
        <p:spPr>
          <a:xfrm>
            <a:off x="685331" y="3153615"/>
            <a:ext cx="2472307" cy="432197"/>
          </a:xfrm>
        </p:spPr>
        <p:txBody>
          <a:bodyPr anchor="b">
            <a:noAutofit/>
          </a:bodyPr>
          <a:lstStyle>
            <a:lvl1pPr marL="0" indent="0" algn="ctr">
              <a:lnSpc>
                <a:spcPct val="85000"/>
              </a:lnSpc>
              <a:buNone/>
              <a:defRPr sz="1650" b="0">
                <a:solidFill>
                  <a:schemeClr val="tx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20" name="Picture Placeholder 2"/>
          <p:cNvSpPr>
            <a:spLocks noGrp="1" noChangeAspect="1"/>
          </p:cNvSpPr>
          <p:nvPr>
            <p:ph type="pic" idx="15"/>
          </p:nvPr>
        </p:nvSpPr>
        <p:spPr>
          <a:xfrm>
            <a:off x="685331" y="1775320"/>
            <a:ext cx="2472307" cy="1143000"/>
          </a:xfrm>
          <a:prstGeom prst="roundRect">
            <a:avLst>
              <a:gd name="adj" fmla="val 936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GB"/>
              <a:t>Click icon to add picture</a:t>
            </a:r>
            <a:endParaRPr lang="en-US" dirty="0"/>
          </a:p>
        </p:txBody>
      </p:sp>
      <p:sp>
        <p:nvSpPr>
          <p:cNvPr id="21" name="Text Placeholder 3"/>
          <p:cNvSpPr>
            <a:spLocks noGrp="1"/>
          </p:cNvSpPr>
          <p:nvPr>
            <p:ph type="body" sz="half" idx="18"/>
          </p:nvPr>
        </p:nvSpPr>
        <p:spPr>
          <a:xfrm>
            <a:off x="685331" y="3585811"/>
            <a:ext cx="2472307" cy="757589"/>
          </a:xfrm>
        </p:spPr>
        <p:txBody>
          <a:bodyPr anchor="t">
            <a:normAutofit/>
          </a:bodyPr>
          <a:lstStyle>
            <a:lvl1pPr marL="0" indent="0" algn="ctr">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GB"/>
              <a:t>Click to edit Master text styles</a:t>
            </a:r>
          </a:p>
        </p:txBody>
      </p:sp>
      <p:sp>
        <p:nvSpPr>
          <p:cNvPr id="22" name="Text Placeholder 4"/>
          <p:cNvSpPr>
            <a:spLocks noGrp="1"/>
          </p:cNvSpPr>
          <p:nvPr>
            <p:ph type="body" sz="quarter" idx="3"/>
          </p:nvPr>
        </p:nvSpPr>
        <p:spPr>
          <a:xfrm>
            <a:off x="3332069" y="3153615"/>
            <a:ext cx="2476371" cy="432197"/>
          </a:xfrm>
        </p:spPr>
        <p:txBody>
          <a:bodyPr anchor="b">
            <a:noAutofit/>
          </a:bodyPr>
          <a:lstStyle>
            <a:lvl1pPr marL="0" indent="0" algn="ctr">
              <a:lnSpc>
                <a:spcPct val="85000"/>
              </a:lnSpc>
              <a:buNone/>
              <a:defRPr sz="1650" b="0">
                <a:solidFill>
                  <a:schemeClr val="tx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23" name="Picture Placeholder 2"/>
          <p:cNvSpPr>
            <a:spLocks noGrp="1" noChangeAspect="1"/>
          </p:cNvSpPr>
          <p:nvPr>
            <p:ph type="pic" idx="21"/>
          </p:nvPr>
        </p:nvSpPr>
        <p:spPr>
          <a:xfrm>
            <a:off x="3331011" y="1775320"/>
            <a:ext cx="2477514" cy="1143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GB"/>
              <a:t>Click icon to add picture</a:t>
            </a:r>
            <a:endParaRPr lang="en-US" dirty="0"/>
          </a:p>
        </p:txBody>
      </p:sp>
      <p:sp>
        <p:nvSpPr>
          <p:cNvPr id="24" name="Text Placeholder 3"/>
          <p:cNvSpPr>
            <a:spLocks noGrp="1"/>
          </p:cNvSpPr>
          <p:nvPr>
            <p:ph type="body" sz="half" idx="19"/>
          </p:nvPr>
        </p:nvSpPr>
        <p:spPr>
          <a:xfrm>
            <a:off x="3331011" y="3585811"/>
            <a:ext cx="2477514" cy="757589"/>
          </a:xfrm>
        </p:spPr>
        <p:txBody>
          <a:bodyPr anchor="t">
            <a:normAutofit/>
          </a:bodyPr>
          <a:lstStyle>
            <a:lvl1pPr marL="0" indent="0" algn="ctr">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GB"/>
              <a:t>Click to edit Master text styles</a:t>
            </a:r>
          </a:p>
        </p:txBody>
      </p:sp>
      <p:sp>
        <p:nvSpPr>
          <p:cNvPr id="25" name="Text Placeholder 4"/>
          <p:cNvSpPr>
            <a:spLocks noGrp="1"/>
          </p:cNvSpPr>
          <p:nvPr>
            <p:ph type="body" sz="quarter" idx="13"/>
          </p:nvPr>
        </p:nvSpPr>
        <p:spPr>
          <a:xfrm>
            <a:off x="5979974" y="3153615"/>
            <a:ext cx="2475511" cy="432197"/>
          </a:xfrm>
        </p:spPr>
        <p:txBody>
          <a:bodyPr anchor="b">
            <a:noAutofit/>
          </a:bodyPr>
          <a:lstStyle>
            <a:lvl1pPr marL="0" indent="0" algn="ctr">
              <a:lnSpc>
                <a:spcPct val="85000"/>
              </a:lnSpc>
              <a:buNone/>
              <a:defRPr sz="1650" b="0">
                <a:solidFill>
                  <a:schemeClr val="tx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26" name="Picture Placeholder 2"/>
          <p:cNvSpPr>
            <a:spLocks noGrp="1" noChangeAspect="1"/>
          </p:cNvSpPr>
          <p:nvPr>
            <p:ph type="pic" idx="22"/>
          </p:nvPr>
        </p:nvSpPr>
        <p:spPr>
          <a:xfrm>
            <a:off x="5979974" y="1775320"/>
            <a:ext cx="2478696" cy="1143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GB"/>
              <a:t>Click icon to add picture</a:t>
            </a:r>
            <a:endParaRPr lang="en-US" dirty="0"/>
          </a:p>
        </p:txBody>
      </p:sp>
      <p:sp>
        <p:nvSpPr>
          <p:cNvPr id="27" name="Text Placeholder 3"/>
          <p:cNvSpPr>
            <a:spLocks noGrp="1"/>
          </p:cNvSpPr>
          <p:nvPr>
            <p:ph type="body" sz="half" idx="20"/>
          </p:nvPr>
        </p:nvSpPr>
        <p:spPr>
          <a:xfrm>
            <a:off x="5979880" y="3585809"/>
            <a:ext cx="2478790" cy="757591"/>
          </a:xfrm>
        </p:spPr>
        <p:txBody>
          <a:bodyPr anchor="t">
            <a:normAutofit/>
          </a:bodyPr>
          <a:lstStyle>
            <a:lvl1pPr marL="0" indent="0" algn="ctr">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GB"/>
              <a:t>Click to edit Master text styles</a:t>
            </a:r>
          </a:p>
        </p:txBody>
      </p:sp>
      <p:sp>
        <p:nvSpPr>
          <p:cNvPr id="3" name="Date Placeholder 2"/>
          <p:cNvSpPr>
            <a:spLocks noGrp="1"/>
          </p:cNvSpPr>
          <p:nvPr>
            <p:ph type="dt" sz="half" idx="10"/>
          </p:nvPr>
        </p:nvSpPr>
        <p:spPr/>
        <p:txBody>
          <a:bodyPr/>
          <a:lstStyle/>
          <a:p>
            <a:fld id="{CBC48EC7-AF6A-48D3-8284-14BACBEBDD84}" type="datetimeFigureOut">
              <a:rPr lang="en-US" smtClean="0"/>
              <a:t>1/7/2026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1311134357"/>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Title 1"/>
          <p:cNvSpPr>
            <a:spLocks noGrp="1"/>
          </p:cNvSpPr>
          <p:nvPr>
            <p:ph type="title"/>
          </p:nvPr>
        </p:nvSpPr>
        <p:spPr/>
        <p:txBody>
          <a:bodyPr/>
          <a:lstStyle/>
          <a:p>
            <a:r>
              <a:rPr lang="en-GB"/>
              <a:t>Click to edit Master title style</a:t>
            </a:r>
            <a:endParaRPr lang="en-US" dirty="0"/>
          </a:p>
        </p:txBody>
      </p:sp>
      <p:sp>
        <p:nvSpPr>
          <p:cNvPr id="11" name="Vertical Text Placeholder 2"/>
          <p:cNvSpPr>
            <a:spLocks noGrp="1"/>
          </p:cNvSpPr>
          <p:nvPr>
            <p:ph type="body" orient="vert" sz="quarter" idx="13"/>
          </p:nvPr>
        </p:nvSpPr>
        <p:spPr>
          <a:xfrm>
            <a:off x="685331" y="1775320"/>
            <a:ext cx="7773339" cy="256808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CBC48EC7-AF6A-48D3-8284-14BACBEBDD84}" type="datetimeFigureOut">
              <a:rPr lang="en-US" smtClean="0"/>
              <a:t>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1299696502"/>
      </p:ext>
    </p:extLst>
  </p:cSld>
  <p:clrMapOvr>
    <a:masterClrMapping/>
  </p:clrMapOvr>
  <p:hf sldNum="0"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Vertical Title 1"/>
          <p:cNvSpPr>
            <a:spLocks noGrp="1"/>
          </p:cNvSpPr>
          <p:nvPr>
            <p:ph type="title" orient="vert"/>
          </p:nvPr>
        </p:nvSpPr>
        <p:spPr>
          <a:xfrm>
            <a:off x="6543675" y="457201"/>
            <a:ext cx="1914995" cy="3886199"/>
          </a:xfrm>
        </p:spPr>
        <p:txBody>
          <a:bodyPr vert="eaVert"/>
          <a:lstStyle>
            <a:lvl1pPr algn="l">
              <a:defRPr/>
            </a:lvl1pPr>
          </a:lstStyle>
          <a:p>
            <a:r>
              <a:rPr lang="en-GB"/>
              <a:t>Click to edit Master title style</a:t>
            </a:r>
            <a:endParaRPr lang="en-US" dirty="0"/>
          </a:p>
        </p:txBody>
      </p:sp>
      <p:sp>
        <p:nvSpPr>
          <p:cNvPr id="8" name="Vertical Text Placeholder 2"/>
          <p:cNvSpPr>
            <a:spLocks noGrp="1"/>
          </p:cNvSpPr>
          <p:nvPr>
            <p:ph type="body" orient="vert" sz="quarter" idx="13"/>
          </p:nvPr>
        </p:nvSpPr>
        <p:spPr>
          <a:xfrm>
            <a:off x="685331" y="457201"/>
            <a:ext cx="5744043" cy="3886199"/>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CBC48EC7-AF6A-48D3-8284-14BACBEBDD84}" type="datetimeFigureOut">
              <a:rPr lang="en-US" smtClean="0"/>
              <a:t>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3824169651"/>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mt="70000"/>
            <a:extLst>
              <a:ext uri="{28A0092B-C50C-407E-A947-70E740481C1C}">
                <a14:useLocalDpi xmlns:a14="http://schemas.microsoft.com/office/drawing/2010/main" val="0"/>
              </a:ext>
            </a:extLst>
          </a:blip>
          <a:srcRect/>
          <a:stretch>
            <a:fillRect/>
          </a:stretch>
        </p:blipFill>
        <p:spPr bwMode="auto">
          <a:xfrm>
            <a:off x="1" y="0"/>
            <a:ext cx="9144002" cy="51435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685332" y="463888"/>
            <a:ext cx="7773338" cy="1197133"/>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85331" y="1775320"/>
            <a:ext cx="7773339" cy="256808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5759053" y="4412457"/>
            <a:ext cx="2057400" cy="273844"/>
          </a:xfrm>
          <a:prstGeom prst="rect">
            <a:avLst/>
          </a:prstGeom>
        </p:spPr>
        <p:txBody>
          <a:bodyPr vert="horz" lIns="91440" tIns="45720" rIns="91440" bIns="45720" rtlCol="0" anchor="ctr"/>
          <a:lstStyle>
            <a:lvl1pPr algn="r">
              <a:defRPr sz="750">
                <a:solidFill>
                  <a:schemeClr val="tx1"/>
                </a:solidFill>
              </a:defRPr>
            </a:lvl1pPr>
          </a:lstStyle>
          <a:p>
            <a:fld id="{CBC48EC7-AF6A-48D3-8284-14BACBEBDD84}" type="datetimeFigureOut">
              <a:rPr lang="en-US" smtClean="0"/>
              <a:t>1/7/2026</a:t>
            </a:fld>
            <a:endParaRPr lang="en-US" dirty="0"/>
          </a:p>
        </p:txBody>
      </p:sp>
      <p:sp>
        <p:nvSpPr>
          <p:cNvPr id="5" name="Footer Placeholder 4"/>
          <p:cNvSpPr>
            <a:spLocks noGrp="1"/>
          </p:cNvSpPr>
          <p:nvPr>
            <p:ph type="ftr" sz="quarter" idx="3"/>
          </p:nvPr>
        </p:nvSpPr>
        <p:spPr>
          <a:xfrm>
            <a:off x="685331" y="4412457"/>
            <a:ext cx="5004665" cy="273844"/>
          </a:xfrm>
          <a:prstGeom prst="rect">
            <a:avLst/>
          </a:prstGeom>
        </p:spPr>
        <p:txBody>
          <a:bodyPr vert="horz" lIns="91440" tIns="45720" rIns="91440" bIns="45720" rtlCol="0" anchor="ctr"/>
          <a:lstStyle>
            <a:lvl1pPr algn="l">
              <a:defRPr sz="750">
                <a:solidFill>
                  <a:schemeClr val="tx1"/>
                </a:solidFill>
              </a:defRPr>
            </a:lvl1pPr>
          </a:lstStyle>
          <a:p>
            <a:endParaRPr lang="en-US" dirty="0"/>
          </a:p>
        </p:txBody>
      </p:sp>
      <p:sp>
        <p:nvSpPr>
          <p:cNvPr id="6" name="Slide Number Placeholder 5"/>
          <p:cNvSpPr>
            <a:spLocks noGrp="1"/>
          </p:cNvSpPr>
          <p:nvPr>
            <p:ph type="sldNum" sz="quarter" idx="4"/>
          </p:nvPr>
        </p:nvSpPr>
        <p:spPr>
          <a:xfrm>
            <a:off x="7885509" y="4412457"/>
            <a:ext cx="573161" cy="273844"/>
          </a:xfrm>
          <a:prstGeom prst="rect">
            <a:avLst/>
          </a:prstGeom>
        </p:spPr>
        <p:txBody>
          <a:bodyPr vert="horz" lIns="91440" tIns="45720" rIns="91440" bIns="45720" rtlCol="0" anchor="ctr"/>
          <a:lstStyle>
            <a:lvl1pPr algn="r">
              <a:defRPr sz="750">
                <a:solidFill>
                  <a:schemeClr val="tx1"/>
                </a:solidFill>
              </a:defRPr>
            </a:lvl1p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2827177068"/>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 id="2147483816" r:id="rId12"/>
    <p:sldLayoutId id="2147483817" r:id="rId13"/>
    <p:sldLayoutId id="2147483818" r:id="rId14"/>
    <p:sldLayoutId id="2147483819" r:id="rId15"/>
    <p:sldLayoutId id="2147483820" r:id="rId16"/>
    <p:sldLayoutId id="2147483821" r:id="rId17"/>
  </p:sldLayoutIdLst>
  <p:hf sldNum="0" hdr="0" ftr="0" dt="0"/>
  <p:txStyles>
    <p:titleStyle>
      <a:lvl1pPr algn="ctr" defTabSz="685800" rtl="0" eaLnBrk="1" latinLnBrk="0" hangingPunct="1">
        <a:lnSpc>
          <a:spcPct val="90000"/>
        </a:lnSpc>
        <a:spcBef>
          <a:spcPct val="0"/>
        </a:spcBef>
        <a:buNone/>
        <a:defRPr sz="2700" kern="1200" cap="all" baseline="0">
          <a:solidFill>
            <a:schemeClr val="tx1"/>
          </a:solidFill>
          <a:effectLst/>
          <a:latin typeface="+mj-lt"/>
          <a:ea typeface="+mj-ea"/>
          <a:cs typeface="+mj-cs"/>
        </a:defRPr>
      </a:lvl1pPr>
    </p:titleStyle>
    <p:bodyStyle>
      <a:lvl1pPr marL="171450" indent="-171450" algn="l" defTabSz="685800" rtl="0" eaLnBrk="1" latinLnBrk="0" hangingPunct="1">
        <a:lnSpc>
          <a:spcPct val="120000"/>
        </a:lnSpc>
        <a:spcBef>
          <a:spcPts val="750"/>
        </a:spcBef>
        <a:buClr>
          <a:schemeClr val="tx1"/>
        </a:buClr>
        <a:buFont typeface="Arial" panose="020B0604020202020204" pitchFamily="34" charset="0"/>
        <a:buChar char="•"/>
        <a:defRPr sz="1500" kern="1200" cap="all" baseline="0">
          <a:solidFill>
            <a:schemeClr val="tx1"/>
          </a:solidFill>
          <a:effectLst/>
          <a:latin typeface="+mn-lt"/>
          <a:ea typeface="+mn-ea"/>
          <a:cs typeface="+mn-cs"/>
        </a:defRPr>
      </a:lvl1pPr>
      <a:lvl2pPr marL="514350" indent="-171450" algn="l" defTabSz="685800" rtl="0" eaLnBrk="1" latinLnBrk="0" hangingPunct="1">
        <a:lnSpc>
          <a:spcPct val="120000"/>
        </a:lnSpc>
        <a:spcBef>
          <a:spcPts val="375"/>
        </a:spcBef>
        <a:buClr>
          <a:schemeClr val="tx1"/>
        </a:buClr>
        <a:buFont typeface="Arial" panose="020B0604020202020204" pitchFamily="34" charset="0"/>
        <a:buChar char="•"/>
        <a:defRPr sz="1350" kern="1200" cap="all" baseline="0">
          <a:solidFill>
            <a:schemeClr val="tx1"/>
          </a:solidFill>
          <a:effectLst/>
          <a:latin typeface="+mn-lt"/>
          <a:ea typeface="+mn-ea"/>
          <a:cs typeface="+mn-cs"/>
        </a:defRPr>
      </a:lvl2pPr>
      <a:lvl3pPr marL="857250" indent="-171450" algn="l" defTabSz="685800" rtl="0" eaLnBrk="1" latinLnBrk="0" hangingPunct="1">
        <a:lnSpc>
          <a:spcPct val="120000"/>
        </a:lnSpc>
        <a:spcBef>
          <a:spcPts val="375"/>
        </a:spcBef>
        <a:buClr>
          <a:schemeClr val="tx1"/>
        </a:buClr>
        <a:buFont typeface="Arial" panose="020B0604020202020204" pitchFamily="34" charset="0"/>
        <a:buChar char="•"/>
        <a:defRPr sz="1200" kern="1200" cap="all" baseline="0">
          <a:solidFill>
            <a:schemeClr val="tx1"/>
          </a:solidFill>
          <a:effectLst/>
          <a:latin typeface="+mn-lt"/>
          <a:ea typeface="+mn-ea"/>
          <a:cs typeface="+mn-cs"/>
        </a:defRPr>
      </a:lvl3pPr>
      <a:lvl4pPr marL="1200150" indent="-171450" algn="l" defTabSz="685800" rtl="0" eaLnBrk="1" latinLnBrk="0" hangingPunct="1">
        <a:lnSpc>
          <a:spcPct val="120000"/>
        </a:lnSpc>
        <a:spcBef>
          <a:spcPts val="375"/>
        </a:spcBef>
        <a:buClr>
          <a:schemeClr val="tx1"/>
        </a:buClr>
        <a:buFont typeface="Arial" panose="020B0604020202020204" pitchFamily="34" charset="0"/>
        <a:buChar char="•"/>
        <a:defRPr sz="1050" kern="1200" cap="all" baseline="0">
          <a:solidFill>
            <a:schemeClr val="tx1"/>
          </a:solidFill>
          <a:effectLst/>
          <a:latin typeface="+mn-lt"/>
          <a:ea typeface="+mn-ea"/>
          <a:cs typeface="+mn-cs"/>
        </a:defRPr>
      </a:lvl4pPr>
      <a:lvl5pPr marL="1543050" indent="-171450" algn="l" defTabSz="685800" rtl="0" eaLnBrk="1" latinLnBrk="0" hangingPunct="1">
        <a:lnSpc>
          <a:spcPct val="120000"/>
        </a:lnSpc>
        <a:spcBef>
          <a:spcPts val="375"/>
        </a:spcBef>
        <a:buClr>
          <a:schemeClr val="tx1"/>
        </a:buClr>
        <a:buFont typeface="Arial" panose="020B0604020202020204" pitchFamily="34" charset="0"/>
        <a:buChar char="•"/>
        <a:defRPr sz="1050" kern="1200" cap="all" baseline="0">
          <a:solidFill>
            <a:schemeClr val="tx1"/>
          </a:solidFill>
          <a:effectLst/>
          <a:latin typeface="+mn-lt"/>
          <a:ea typeface="+mn-ea"/>
          <a:cs typeface="+mn-cs"/>
        </a:defRPr>
      </a:lvl5pPr>
      <a:lvl6pPr marL="1885950" indent="-171450" algn="l" defTabSz="685800" rtl="0" eaLnBrk="1" latinLnBrk="0" hangingPunct="1">
        <a:lnSpc>
          <a:spcPct val="120000"/>
        </a:lnSpc>
        <a:spcBef>
          <a:spcPts val="375"/>
        </a:spcBef>
        <a:buClr>
          <a:schemeClr val="tx1"/>
        </a:buClr>
        <a:buFont typeface="Arial" panose="020B0604020202020204" pitchFamily="34" charset="0"/>
        <a:buChar char="•"/>
        <a:defRPr sz="1050" kern="1200" cap="all" baseline="0">
          <a:solidFill>
            <a:schemeClr val="tx1"/>
          </a:solidFill>
          <a:effectLst/>
          <a:latin typeface="+mn-lt"/>
          <a:ea typeface="+mn-ea"/>
          <a:cs typeface="+mn-cs"/>
        </a:defRPr>
      </a:lvl6pPr>
      <a:lvl7pPr marL="2228850" indent="-171450" algn="l" defTabSz="685800" rtl="0" eaLnBrk="1" latinLnBrk="0" hangingPunct="1">
        <a:lnSpc>
          <a:spcPct val="120000"/>
        </a:lnSpc>
        <a:spcBef>
          <a:spcPts val="375"/>
        </a:spcBef>
        <a:buClr>
          <a:schemeClr val="tx1"/>
        </a:buClr>
        <a:buFont typeface="Arial" panose="020B0604020202020204" pitchFamily="34" charset="0"/>
        <a:buChar char="•"/>
        <a:defRPr sz="1050" kern="1200" cap="all" baseline="0">
          <a:solidFill>
            <a:schemeClr val="tx1"/>
          </a:solidFill>
          <a:effectLst/>
          <a:latin typeface="+mn-lt"/>
          <a:ea typeface="+mn-ea"/>
          <a:cs typeface="+mn-cs"/>
        </a:defRPr>
      </a:lvl7pPr>
      <a:lvl8pPr marL="2571750" indent="-171450" algn="l" defTabSz="685800" rtl="0" eaLnBrk="1" latinLnBrk="0" hangingPunct="1">
        <a:lnSpc>
          <a:spcPct val="120000"/>
        </a:lnSpc>
        <a:spcBef>
          <a:spcPts val="375"/>
        </a:spcBef>
        <a:buClr>
          <a:schemeClr val="tx1"/>
        </a:buClr>
        <a:buFont typeface="Arial" panose="020B0604020202020204" pitchFamily="34" charset="0"/>
        <a:buChar char="•"/>
        <a:defRPr sz="1050" kern="1200" cap="all" baseline="0">
          <a:solidFill>
            <a:schemeClr val="tx1"/>
          </a:solidFill>
          <a:effectLst/>
          <a:latin typeface="+mn-lt"/>
          <a:ea typeface="+mn-ea"/>
          <a:cs typeface="+mn-cs"/>
        </a:defRPr>
      </a:lvl8pPr>
      <a:lvl9pPr marL="2914650" indent="-171450" algn="l" defTabSz="685800" rtl="0" eaLnBrk="1" latinLnBrk="0" hangingPunct="1">
        <a:lnSpc>
          <a:spcPct val="120000"/>
        </a:lnSpc>
        <a:spcBef>
          <a:spcPts val="375"/>
        </a:spcBef>
        <a:buClr>
          <a:schemeClr val="tx1"/>
        </a:buClr>
        <a:buFont typeface="Arial" panose="020B0604020202020204" pitchFamily="34" charset="0"/>
        <a:buChar char="•"/>
        <a:defRPr sz="1050" kern="1200" cap="all" baseline="0">
          <a:solidFill>
            <a:schemeClr val="tx1"/>
          </a:solidFill>
          <a:effectLst/>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png"/><Relationship Id="rId7"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7.svg"/><Relationship Id="rId5" Type="http://schemas.openxmlformats.org/officeDocument/2006/relationships/image" Target="../media/image5.png"/><Relationship Id="rId4" Type="http://schemas.openxmlformats.org/officeDocument/2006/relationships/image" Target="../media/image5.svg"/><Relationship Id="rId9" Type="http://schemas.openxmlformats.org/officeDocument/2006/relationships/image" Target="../media/image10.svg"/></Relationships>
</file>

<file path=ppt/slides/_rels/slide2.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4.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5.svg"/><Relationship Id="rId9" Type="http://schemas.openxmlformats.org/officeDocument/2006/relationships/image" Target="../media/image1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p:nvPr/>
        </p:nvSpPr>
        <p:spPr>
          <a:xfrm>
            <a:off x="2902687" y="1793075"/>
            <a:ext cx="3026850" cy="774971"/>
          </a:xfrm>
          <a:prstGeom prst="rect">
            <a:avLst/>
          </a:prstGeom>
          <a:noFill/>
          <a:ln>
            <a:solidFill>
              <a:schemeClr val="accent1"/>
            </a:solidFill>
          </a:ln>
        </p:spPr>
        <p:txBody>
          <a:bodyPr spcFirstLastPara="1" wrap="square" lIns="91425" tIns="91425" rIns="91425" bIns="91425" anchor="t" anchorCtr="0">
            <a:noAutofit/>
          </a:bodyPr>
          <a:lstStyle/>
          <a:p>
            <a:pPr marL="0" lvl="0" indent="0" algn="ctr" rtl="0">
              <a:spcBef>
                <a:spcPts val="0"/>
              </a:spcBef>
              <a:spcAft>
                <a:spcPts val="0"/>
              </a:spcAft>
              <a:buNone/>
            </a:pPr>
            <a:r>
              <a:rPr lang="en-GB" sz="2400" b="1" dirty="0">
                <a:solidFill>
                  <a:schemeClr val="dk1"/>
                </a:solidFill>
                <a:latin typeface="Century Gothic"/>
                <a:ea typeface="Century Gothic"/>
                <a:cs typeface="Century Gothic"/>
                <a:sym typeface="Century Gothic"/>
              </a:rPr>
              <a:t>Ice Explorers - Shackleton</a:t>
            </a:r>
            <a:endParaRPr sz="2400" b="1" dirty="0">
              <a:solidFill>
                <a:schemeClr val="dk1"/>
              </a:solidFill>
              <a:latin typeface="Century Gothic"/>
              <a:ea typeface="Century Gothic"/>
              <a:cs typeface="Century Gothic"/>
              <a:sym typeface="Century Gothic"/>
            </a:endParaRPr>
          </a:p>
        </p:txBody>
      </p:sp>
      <p:sp>
        <p:nvSpPr>
          <p:cNvPr id="55" name="Google Shape;55;p13"/>
          <p:cNvSpPr txBox="1"/>
          <p:nvPr/>
        </p:nvSpPr>
        <p:spPr>
          <a:xfrm>
            <a:off x="274319" y="438911"/>
            <a:ext cx="2079243" cy="2273651"/>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200" b="1" u="sng" dirty="0">
                <a:effectLst/>
                <a:latin typeface="Comic Sans MS" panose="030F0902030302020204" pitchFamily="66" charset="0"/>
                <a:ea typeface="Century Gothic" panose="020B0502020202020204" pitchFamily="34" charset="0"/>
                <a:cs typeface="Century Gothic" panose="020B0502020202020204" pitchFamily="34" charset="0"/>
              </a:rPr>
              <a:t>History</a:t>
            </a:r>
          </a:p>
          <a:p>
            <a:pPr marL="0" lvl="0" indent="0" algn="l" rtl="0">
              <a:spcBef>
                <a:spcPts val="0"/>
              </a:spcBef>
              <a:spcAft>
                <a:spcPts val="0"/>
              </a:spcAft>
              <a:buNone/>
            </a:pPr>
            <a:r>
              <a:rPr lang="en-GB" sz="1200" dirty="0">
                <a:effectLst/>
                <a:latin typeface="Comic Sans MS" panose="030F0902030302020204" pitchFamily="66" charset="0"/>
                <a:ea typeface="Century Gothic" panose="020B0502020202020204" pitchFamily="34" charset="0"/>
                <a:cs typeface="Century Gothic" panose="020B0502020202020204" pitchFamily="34" charset="0"/>
              </a:rPr>
              <a:t>We will be learning about</a:t>
            </a:r>
          </a:p>
          <a:p>
            <a:pPr marL="0" lvl="0" indent="0" algn="l" rtl="0">
              <a:spcBef>
                <a:spcPts val="0"/>
              </a:spcBef>
              <a:spcAft>
                <a:spcPts val="0"/>
              </a:spcAft>
              <a:buNone/>
            </a:pPr>
            <a:r>
              <a:rPr lang="en-GB" sz="1200" dirty="0">
                <a:effectLst/>
                <a:latin typeface="Comic Sans MS" panose="030F0902030302020204" pitchFamily="66" charset="0"/>
                <a:ea typeface="Century Gothic" panose="020B0502020202020204" pitchFamily="34" charset="0"/>
                <a:cs typeface="Century Gothic" panose="020B0502020202020204" pitchFamily="34" charset="0"/>
              </a:rPr>
              <a:t>the explorer Shackleton</a:t>
            </a:r>
          </a:p>
          <a:p>
            <a:pPr marL="0" lvl="0" indent="0" algn="l" rtl="0">
              <a:spcBef>
                <a:spcPts val="0"/>
              </a:spcBef>
              <a:spcAft>
                <a:spcPts val="0"/>
              </a:spcAft>
              <a:buNone/>
            </a:pPr>
            <a:r>
              <a:rPr lang="en-GB" sz="1200" dirty="0">
                <a:effectLst/>
                <a:latin typeface="Comic Sans MS" panose="030F0902030302020204" pitchFamily="66" charset="0"/>
                <a:ea typeface="Century Gothic" panose="020B0502020202020204" pitchFamily="34" charset="0"/>
                <a:cs typeface="Century Gothic" panose="020B0502020202020204" pitchFamily="34" charset="0"/>
              </a:rPr>
              <a:t>and the voyage the team</a:t>
            </a:r>
          </a:p>
          <a:p>
            <a:pPr marL="0" lvl="0" indent="0" algn="l" rtl="0">
              <a:spcBef>
                <a:spcPts val="0"/>
              </a:spcBef>
              <a:spcAft>
                <a:spcPts val="0"/>
              </a:spcAft>
              <a:buNone/>
            </a:pPr>
            <a:r>
              <a:rPr lang="en-GB" sz="1200" dirty="0">
                <a:effectLst/>
                <a:latin typeface="Comic Sans MS" panose="030F0902030302020204" pitchFamily="66" charset="0"/>
                <a:ea typeface="Century Gothic" panose="020B0502020202020204" pitchFamily="34" charset="0"/>
                <a:cs typeface="Century Gothic" panose="020B0502020202020204" pitchFamily="34" charset="0"/>
              </a:rPr>
              <a:t>took. We will answer the</a:t>
            </a:r>
          </a:p>
          <a:p>
            <a:pPr marL="0" lvl="0" indent="0" algn="l" rtl="0">
              <a:spcBef>
                <a:spcPts val="0"/>
              </a:spcBef>
              <a:spcAft>
                <a:spcPts val="0"/>
              </a:spcAft>
              <a:buNone/>
            </a:pPr>
            <a:r>
              <a:rPr lang="en-GB" sz="1200" dirty="0">
                <a:effectLst/>
                <a:latin typeface="Comic Sans MS" panose="030F0902030302020204" pitchFamily="66" charset="0"/>
                <a:ea typeface="Century Gothic" panose="020B0502020202020204" pitchFamily="34" charset="0"/>
                <a:cs typeface="Century Gothic" panose="020B0502020202020204" pitchFamily="34" charset="0"/>
              </a:rPr>
              <a:t>big question ‘why was</a:t>
            </a:r>
          </a:p>
          <a:p>
            <a:pPr marL="0" lvl="0" indent="0" algn="l" rtl="0">
              <a:spcBef>
                <a:spcPts val="0"/>
              </a:spcBef>
              <a:spcAft>
                <a:spcPts val="0"/>
              </a:spcAft>
              <a:buNone/>
            </a:pPr>
            <a:r>
              <a:rPr lang="en-GB" sz="1200" dirty="0" smtClean="0">
                <a:effectLst/>
                <a:latin typeface="Comic Sans MS" panose="030F0902030302020204" pitchFamily="66" charset="0"/>
                <a:ea typeface="Century Gothic" panose="020B0502020202020204" pitchFamily="34" charset="0"/>
                <a:cs typeface="Century Gothic" panose="020B0502020202020204" pitchFamily="34" charset="0"/>
              </a:rPr>
              <a:t>there </a:t>
            </a:r>
            <a:r>
              <a:rPr lang="en-GB" sz="1200" dirty="0">
                <a:effectLst/>
                <a:latin typeface="Comic Sans MS" panose="030F0902030302020204" pitchFamily="66" charset="0"/>
                <a:ea typeface="Century Gothic" panose="020B0502020202020204" pitchFamily="34" charset="0"/>
                <a:cs typeface="Century Gothic" panose="020B0502020202020204" pitchFamily="34" charset="0"/>
              </a:rPr>
              <a:t>a race?’ The children</a:t>
            </a:r>
          </a:p>
          <a:p>
            <a:pPr marL="0" lvl="0" indent="0" algn="l" rtl="0">
              <a:spcBef>
                <a:spcPts val="0"/>
              </a:spcBef>
              <a:spcAft>
                <a:spcPts val="0"/>
              </a:spcAft>
              <a:buNone/>
            </a:pPr>
            <a:r>
              <a:rPr lang="en-GB" sz="1200" dirty="0">
                <a:effectLst/>
                <a:latin typeface="Comic Sans MS" panose="030F0902030302020204" pitchFamily="66" charset="0"/>
                <a:ea typeface="Century Gothic" panose="020B0502020202020204" pitchFamily="34" charset="0"/>
                <a:cs typeface="Century Gothic" panose="020B0502020202020204" pitchFamily="34" charset="0"/>
              </a:rPr>
              <a:t>will learn about recent</a:t>
            </a:r>
          </a:p>
          <a:p>
            <a:pPr marL="0" lvl="0" indent="0" algn="l" rtl="0">
              <a:spcBef>
                <a:spcPts val="0"/>
              </a:spcBef>
              <a:spcAft>
                <a:spcPts val="0"/>
              </a:spcAft>
              <a:buNone/>
            </a:pPr>
            <a:r>
              <a:rPr lang="en-GB" sz="1200" dirty="0">
                <a:effectLst/>
                <a:latin typeface="Comic Sans MS" panose="030F0902030302020204" pitchFamily="66" charset="0"/>
                <a:ea typeface="Century Gothic" panose="020B0502020202020204" pitchFamily="34" charset="0"/>
                <a:cs typeface="Century Gothic" panose="020B0502020202020204" pitchFamily="34" charset="0"/>
              </a:rPr>
              <a:t>explorers and compare</a:t>
            </a:r>
          </a:p>
          <a:p>
            <a:pPr marL="0" lvl="0" indent="0" algn="l" rtl="0">
              <a:spcBef>
                <a:spcPts val="0"/>
              </a:spcBef>
              <a:spcAft>
                <a:spcPts val="0"/>
              </a:spcAft>
              <a:buNone/>
            </a:pPr>
            <a:r>
              <a:rPr lang="en-GB" sz="1200" dirty="0">
                <a:effectLst/>
                <a:latin typeface="Comic Sans MS" panose="030F0902030302020204" pitchFamily="66" charset="0"/>
                <a:ea typeface="Century Gothic" panose="020B0502020202020204" pitchFamily="34" charset="0"/>
                <a:cs typeface="Century Gothic" panose="020B0502020202020204" pitchFamily="34" charset="0"/>
              </a:rPr>
              <a:t>their equipment to see</a:t>
            </a:r>
          </a:p>
          <a:p>
            <a:pPr marL="0" lvl="0" indent="0" algn="l" rtl="0">
              <a:spcBef>
                <a:spcPts val="0"/>
              </a:spcBef>
              <a:spcAft>
                <a:spcPts val="0"/>
              </a:spcAft>
              <a:buNone/>
            </a:pPr>
            <a:r>
              <a:rPr lang="en-GB" sz="1200" dirty="0">
                <a:effectLst/>
                <a:latin typeface="Comic Sans MS" panose="030F0902030302020204" pitchFamily="66" charset="0"/>
                <a:ea typeface="Century Gothic" panose="020B0502020202020204" pitchFamily="34" charset="0"/>
                <a:cs typeface="Century Gothic" panose="020B0502020202020204" pitchFamily="34" charset="0"/>
              </a:rPr>
              <a:t>what has changed over</a:t>
            </a:r>
          </a:p>
          <a:p>
            <a:pPr marL="0" lvl="0" indent="0" algn="l" rtl="0">
              <a:spcBef>
                <a:spcPts val="0"/>
              </a:spcBef>
              <a:spcAft>
                <a:spcPts val="0"/>
              </a:spcAft>
              <a:buNone/>
            </a:pPr>
            <a:r>
              <a:rPr lang="en-GB" sz="1200" dirty="0">
                <a:effectLst/>
                <a:latin typeface="Comic Sans MS" panose="030F0902030302020204" pitchFamily="66" charset="0"/>
                <a:ea typeface="Century Gothic" panose="020B0502020202020204" pitchFamily="34" charset="0"/>
                <a:cs typeface="Century Gothic" panose="020B0502020202020204" pitchFamily="34" charset="0"/>
              </a:rPr>
              <a:t>time.</a:t>
            </a:r>
            <a:endParaRPr lang="en-GB" sz="1200" dirty="0">
              <a:solidFill>
                <a:schemeClr val="dk1"/>
              </a:solidFill>
              <a:latin typeface="Comic Sans MS" panose="030F0902030302020204" pitchFamily="66" charset="0"/>
              <a:ea typeface="Century Gothic"/>
              <a:cs typeface="Century Gothic"/>
              <a:sym typeface="Century Gothic"/>
            </a:endParaRPr>
          </a:p>
        </p:txBody>
      </p:sp>
      <p:sp>
        <p:nvSpPr>
          <p:cNvPr id="56" name="Google Shape;56;p13"/>
          <p:cNvSpPr txBox="1"/>
          <p:nvPr/>
        </p:nvSpPr>
        <p:spPr>
          <a:xfrm>
            <a:off x="6455150" y="250301"/>
            <a:ext cx="2545200" cy="1871107"/>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200" u="sng" dirty="0">
                <a:latin typeface="Comic Sans MS" panose="030F0902030302020204" pitchFamily="66" charset="0"/>
              </a:rPr>
              <a:t>Geography</a:t>
            </a:r>
          </a:p>
          <a:p>
            <a:pPr marL="0" lvl="0" indent="0" algn="l" rtl="0">
              <a:spcBef>
                <a:spcPts val="0"/>
              </a:spcBef>
              <a:spcAft>
                <a:spcPts val="0"/>
              </a:spcAft>
              <a:buNone/>
            </a:pPr>
            <a:r>
              <a:rPr lang="en-GB" sz="1200" dirty="0">
                <a:latin typeface="Comic Sans MS" panose="030F0902030302020204" pitchFamily="66" charset="0"/>
              </a:rPr>
              <a:t>We will be exploring polar environments, biomes, sustainability and continents. We will compare continents and look at the survival of different animals like penguins. Children will understand longitude and latitude as well as climate zones.</a:t>
            </a:r>
            <a:endParaRPr sz="1200" dirty="0">
              <a:solidFill>
                <a:schemeClr val="dk1"/>
              </a:solidFill>
              <a:latin typeface="Comic Sans MS" panose="030F0902030302020204" pitchFamily="66" charset="0"/>
              <a:ea typeface="Century Gothic"/>
              <a:cs typeface="Century Gothic"/>
              <a:sym typeface="Century Gothic"/>
            </a:endParaRPr>
          </a:p>
        </p:txBody>
      </p:sp>
      <p:sp>
        <p:nvSpPr>
          <p:cNvPr id="57" name="Google Shape;57;p13"/>
          <p:cNvSpPr txBox="1"/>
          <p:nvPr/>
        </p:nvSpPr>
        <p:spPr>
          <a:xfrm>
            <a:off x="106600" y="2807599"/>
            <a:ext cx="2884127" cy="2085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200" u="sng" dirty="0">
                <a:latin typeface="Comic Sans MS" panose="030F0902030302020204" pitchFamily="66" charset="0"/>
              </a:rPr>
              <a:t>Science</a:t>
            </a:r>
          </a:p>
          <a:p>
            <a:pPr marL="0" lvl="0" indent="0" algn="l" rtl="0">
              <a:spcBef>
                <a:spcPts val="0"/>
              </a:spcBef>
              <a:spcAft>
                <a:spcPts val="0"/>
              </a:spcAft>
              <a:buNone/>
            </a:pPr>
            <a:r>
              <a:rPr lang="en-GB" sz="1200" dirty="0">
                <a:latin typeface="Comic Sans MS" panose="030F0902030302020204" pitchFamily="66" charset="0"/>
              </a:rPr>
              <a:t>During the first half of the Spring term we will be constructing simple circuits , exploring switches, insulators and conductors and finding out about electrical </a:t>
            </a:r>
            <a:r>
              <a:rPr lang="en-GB" sz="1200" dirty="0">
                <a:solidFill>
                  <a:schemeClr val="tx1"/>
                </a:solidFill>
                <a:latin typeface="Comic Sans MS" panose="030F0902030302020204" pitchFamily="66" charset="0"/>
              </a:rPr>
              <a:t>safety. After half term we will be </a:t>
            </a:r>
            <a:r>
              <a:rPr lang="en-GB" sz="1200" dirty="0">
                <a:latin typeface="Comic Sans MS" panose="030F0902030302020204" pitchFamily="66" charset="0"/>
              </a:rPr>
              <a:t>e</a:t>
            </a:r>
            <a:r>
              <a:rPr lang="en-GB" sz="1200" b="0" i="0" u="none" strike="noStrike" dirty="0" smtClean="0">
                <a:solidFill>
                  <a:schemeClr val="tx1"/>
                </a:solidFill>
                <a:effectLst/>
                <a:latin typeface="Comic Sans MS" panose="030F0902030302020204" pitchFamily="66" charset="0"/>
              </a:rPr>
              <a:t>xploring </a:t>
            </a:r>
            <a:r>
              <a:rPr lang="en-GB" sz="1200" b="0" i="0" u="none" strike="noStrike" dirty="0">
                <a:solidFill>
                  <a:schemeClr val="tx1"/>
                </a:solidFill>
                <a:effectLst/>
                <a:latin typeface="Comic Sans MS" panose="030F0902030302020204" pitchFamily="66" charset="0"/>
              </a:rPr>
              <a:t>the role of the digestive system and comparing teeth and diets of different animals as part of a food chain.</a:t>
            </a:r>
            <a:endParaRPr sz="1200" dirty="0">
              <a:solidFill>
                <a:schemeClr val="tx1"/>
              </a:solidFill>
              <a:latin typeface="Comic Sans MS" panose="030F0902030302020204" pitchFamily="66" charset="0"/>
            </a:endParaRPr>
          </a:p>
        </p:txBody>
      </p:sp>
      <p:sp>
        <p:nvSpPr>
          <p:cNvPr id="58" name="Google Shape;58;p13"/>
          <p:cNvSpPr txBox="1"/>
          <p:nvPr/>
        </p:nvSpPr>
        <p:spPr>
          <a:xfrm>
            <a:off x="6267117" y="2697424"/>
            <a:ext cx="2907755" cy="2085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solidFill>
                  <a:schemeClr val="dk1"/>
                </a:solidFill>
                <a:latin typeface="Century Gothic"/>
                <a:ea typeface="Century Gothic"/>
                <a:cs typeface="Century Gothic"/>
                <a:sym typeface="Century Gothic"/>
              </a:rPr>
              <a:t>English </a:t>
            </a:r>
            <a:endParaRPr b="1" u="sng" dirty="0">
              <a:solidFill>
                <a:schemeClr val="dk1"/>
              </a:solidFill>
              <a:latin typeface="Century Gothic"/>
              <a:ea typeface="Century Gothic"/>
              <a:cs typeface="Century Gothic"/>
              <a:sym typeface="Century Gothic"/>
            </a:endParaRPr>
          </a:p>
          <a:p>
            <a:pPr marL="0" lvl="0" indent="0" algn="l" rtl="0">
              <a:spcBef>
                <a:spcPts val="0"/>
              </a:spcBef>
              <a:spcAft>
                <a:spcPts val="0"/>
              </a:spcAft>
              <a:buNone/>
            </a:pPr>
            <a:r>
              <a:rPr lang="en-GB" sz="1200" dirty="0">
                <a:latin typeface="Comic Sans MS" panose="030F0902030302020204" pitchFamily="66" charset="0"/>
              </a:rPr>
              <a:t>We will be using persuasive features to write a letter of application. The children will learn about explanation features ready to write their own text on how to prepare for an expedition. Then, we will be writing a story about Antarctica using ‘Ice Trap’ as a model.</a:t>
            </a:r>
            <a:endParaRPr sz="1200" dirty="0">
              <a:solidFill>
                <a:schemeClr val="dk1"/>
              </a:solidFill>
              <a:latin typeface="Comic Sans MS" panose="030F0902030302020204" pitchFamily="66" charset="0"/>
              <a:ea typeface="Century Gothic"/>
              <a:cs typeface="Century Gothic"/>
              <a:sym typeface="Century Gothic"/>
            </a:endParaRPr>
          </a:p>
        </p:txBody>
      </p:sp>
      <p:sp>
        <p:nvSpPr>
          <p:cNvPr id="59" name="Google Shape;59;p13"/>
          <p:cNvSpPr txBox="1"/>
          <p:nvPr/>
        </p:nvSpPr>
        <p:spPr>
          <a:xfrm>
            <a:off x="3100640" y="320040"/>
            <a:ext cx="2805385" cy="1475482"/>
          </a:xfrm>
          <a:prstGeom prst="rect">
            <a:avLst/>
          </a:prstGeom>
          <a:noFill/>
          <a:ln>
            <a:noFill/>
          </a:ln>
        </p:spPr>
        <p:txBody>
          <a:bodyPr spcFirstLastPara="1" wrap="square" lIns="91425" tIns="91425" rIns="91425" bIns="91425" anchor="t" anchorCtr="0">
            <a:noAutofit/>
          </a:bodyPr>
          <a:lstStyle/>
          <a:p>
            <a:r>
              <a:rPr lang="en-GB" sz="1200" u="sng" dirty="0">
                <a:latin typeface="Comic Sans MS" panose="030F0902030302020204" pitchFamily="66" charset="0"/>
              </a:rPr>
              <a:t>Maths</a:t>
            </a:r>
            <a:r>
              <a:rPr lang="en-GB" sz="1200" dirty="0">
                <a:latin typeface="Comic Sans MS" panose="030F0902030302020204" pitchFamily="66" charset="0"/>
              </a:rPr>
              <a:t> </a:t>
            </a:r>
          </a:p>
          <a:p>
            <a:r>
              <a:rPr lang="en-GB" sz="1200" dirty="0">
                <a:latin typeface="Comic Sans MS" panose="030F0902030302020204" pitchFamily="66" charset="0"/>
              </a:rPr>
              <a:t>Multiplication and division, length and perimeter, facts, mass and capacity and fractions. The children will continue their times table fluency with an emphasis on rapid recall.</a:t>
            </a:r>
            <a:endParaRPr lang="en-GB" sz="1200" b="1" u="sng" dirty="0">
              <a:solidFill>
                <a:schemeClr val="dk1"/>
              </a:solidFill>
              <a:latin typeface="Comic Sans MS" panose="030F0902030302020204" pitchFamily="66" charset="0"/>
              <a:ea typeface="Century Gothic"/>
              <a:cs typeface="Century Gothic"/>
              <a:sym typeface="Century Gothic"/>
            </a:endParaRPr>
          </a:p>
        </p:txBody>
      </p:sp>
      <p:pic>
        <p:nvPicPr>
          <p:cNvPr id="6" name="Graphic 5" descr="Penguin with solid fill">
            <a:extLst>
              <a:ext uri="{FF2B5EF4-FFF2-40B4-BE49-F238E27FC236}">
                <a16:creationId xmlns:a16="http://schemas.microsoft.com/office/drawing/2014/main" id="{30DFFC0A-DACF-F256-15C5-C742257283DE}"/>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445487" y="3871062"/>
            <a:ext cx="914400" cy="914400"/>
          </a:xfrm>
          <a:prstGeom prst="rect">
            <a:avLst/>
          </a:prstGeom>
        </p:spPr>
      </p:pic>
      <p:pic>
        <p:nvPicPr>
          <p:cNvPr id="9" name="Graphic 8" descr="Penguin with solid fill">
            <a:extLst>
              <a:ext uri="{FF2B5EF4-FFF2-40B4-BE49-F238E27FC236}">
                <a16:creationId xmlns:a16="http://schemas.microsoft.com/office/drawing/2014/main" id="{AA1DF079-00CD-2E54-1639-C7F2B4034ADE}"/>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5646778" y="695733"/>
            <a:ext cx="914400" cy="914400"/>
          </a:xfrm>
          <a:prstGeom prst="rect">
            <a:avLst/>
          </a:prstGeom>
        </p:spPr>
      </p:pic>
      <p:pic>
        <p:nvPicPr>
          <p:cNvPr id="11" name="Graphic 10" descr="Penguin with solid fill">
            <a:extLst>
              <a:ext uri="{FF2B5EF4-FFF2-40B4-BE49-F238E27FC236}">
                <a16:creationId xmlns:a16="http://schemas.microsoft.com/office/drawing/2014/main" id="{9BAD3DE5-5C1F-0F0B-DC24-08E62F4AD33B}"/>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107498" y="143381"/>
            <a:ext cx="914400" cy="914400"/>
          </a:xfrm>
          <a:prstGeom prst="rect">
            <a:avLst/>
          </a:prstGeom>
        </p:spPr>
      </p:pic>
      <p:pic>
        <p:nvPicPr>
          <p:cNvPr id="13" name="Graphic 12" descr="Igloo with solid fill">
            <a:extLst>
              <a:ext uri="{FF2B5EF4-FFF2-40B4-BE49-F238E27FC236}">
                <a16:creationId xmlns:a16="http://schemas.microsoft.com/office/drawing/2014/main" id="{11F76172-2B1A-7866-61A7-DE47F21C6E79}"/>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rot="21415626">
            <a:off x="7852680" y="4163749"/>
            <a:ext cx="914400" cy="914400"/>
          </a:xfrm>
          <a:prstGeom prst="rect">
            <a:avLst/>
          </a:prstGeom>
        </p:spPr>
      </p:pic>
      <p:pic>
        <p:nvPicPr>
          <p:cNvPr id="2050" name="Picture 2" descr="Sir Ernest Shackleton – A 20th Century ...">
            <a:extLst>
              <a:ext uri="{FF2B5EF4-FFF2-40B4-BE49-F238E27FC236}">
                <a16:creationId xmlns:a16="http://schemas.microsoft.com/office/drawing/2014/main" id="{EC21CA5B-739E-C1FA-B495-77206E4ECE5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319611" y="2659973"/>
            <a:ext cx="2367442" cy="1475483"/>
          </a:xfrm>
          <a:prstGeom prst="rect">
            <a:avLst/>
          </a:prstGeom>
          <a:noFill/>
          <a:extLst>
            <a:ext uri="{909E8E84-426E-40DD-AFC4-6F175D3DCCD1}">
              <a14:hiddenFill xmlns:a14="http://schemas.microsoft.com/office/drawing/2010/main">
                <a:solidFill>
                  <a:srgbClr val="FFFFFF"/>
                </a:solidFill>
              </a14:hiddenFill>
            </a:ext>
          </a:extLst>
        </p:spPr>
      </p:pic>
      <p:pic>
        <p:nvPicPr>
          <p:cNvPr id="15" name="Graphic 14" descr="Snowflake with solid fill">
            <a:extLst>
              <a:ext uri="{FF2B5EF4-FFF2-40B4-BE49-F238E27FC236}">
                <a16:creationId xmlns:a16="http://schemas.microsoft.com/office/drawing/2014/main" id="{877F9F40-5AFC-63D7-29F2-38BF7769DCAA}"/>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5906025" y="1888227"/>
            <a:ext cx="914400" cy="914400"/>
          </a:xfrm>
          <a:prstGeom prst="rect">
            <a:avLst/>
          </a:prstGeom>
        </p:spPr>
      </p:pic>
      <p:pic>
        <p:nvPicPr>
          <p:cNvPr id="16" name="Graphic 15" descr="Igloo with solid fill">
            <a:extLst>
              <a:ext uri="{FF2B5EF4-FFF2-40B4-BE49-F238E27FC236}">
                <a16:creationId xmlns:a16="http://schemas.microsoft.com/office/drawing/2014/main" id="{508CAE3A-5A13-F929-8E83-6373FA77A5C4}"/>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053334" y="2145096"/>
            <a:ext cx="914400" cy="91440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sp>
        <p:nvSpPr>
          <p:cNvPr id="67" name="Google Shape;67;p14"/>
          <p:cNvSpPr txBox="1"/>
          <p:nvPr/>
        </p:nvSpPr>
        <p:spPr>
          <a:xfrm>
            <a:off x="247941" y="385376"/>
            <a:ext cx="2402616" cy="1499688"/>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200" b="1" i="0" u="sng" strike="noStrike" dirty="0">
                <a:solidFill>
                  <a:srgbClr val="222222"/>
                </a:solidFill>
                <a:effectLst/>
                <a:latin typeface="Comic Sans MS" panose="030F0902030302020204" pitchFamily="66" charset="0"/>
              </a:rPr>
              <a:t>PSHE</a:t>
            </a:r>
          </a:p>
          <a:p>
            <a:pPr marL="0" lvl="0" indent="0" algn="l" rtl="0">
              <a:spcBef>
                <a:spcPts val="0"/>
              </a:spcBef>
              <a:spcAft>
                <a:spcPts val="0"/>
              </a:spcAft>
              <a:buNone/>
            </a:pPr>
            <a:r>
              <a:rPr lang="en-GB" sz="1200" dirty="0">
                <a:latin typeface="Comic Sans MS" panose="030F0902030302020204" pitchFamily="66" charset="0"/>
              </a:rPr>
              <a:t>Safety and the changing body- online safety, reasons for age restrictions, road safety and first aid. Citizenship- rights of the child, our local community and recycling.</a:t>
            </a:r>
            <a:endParaRPr sz="1200" dirty="0">
              <a:solidFill>
                <a:schemeClr val="dk2"/>
              </a:solidFill>
              <a:latin typeface="Comic Sans MS" panose="030F0902030302020204" pitchFamily="66" charset="0"/>
            </a:endParaRPr>
          </a:p>
        </p:txBody>
      </p:sp>
      <p:sp>
        <p:nvSpPr>
          <p:cNvPr id="68" name="Google Shape;68;p14"/>
          <p:cNvSpPr txBox="1"/>
          <p:nvPr/>
        </p:nvSpPr>
        <p:spPr>
          <a:xfrm>
            <a:off x="2806244" y="199407"/>
            <a:ext cx="2642700" cy="1382505"/>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200" u="sng" dirty="0">
                <a:latin typeface="Comic Sans MS" panose="030F0902030302020204" pitchFamily="66" charset="0"/>
              </a:rPr>
              <a:t>Computing</a:t>
            </a:r>
          </a:p>
          <a:p>
            <a:pPr marL="0" lvl="0" indent="0" algn="l" rtl="0">
              <a:spcBef>
                <a:spcPts val="0"/>
              </a:spcBef>
              <a:spcAft>
                <a:spcPts val="0"/>
              </a:spcAft>
              <a:buNone/>
            </a:pPr>
            <a:r>
              <a:rPr lang="en-GB" sz="1200" dirty="0">
                <a:latin typeface="Comic Sans MS" panose="030F0902030302020204" pitchFamily="66" charset="0"/>
              </a:rPr>
              <a:t>Continuing our coding with Scratch by understanding and creating variables. Data handling- using data to investigate the weather</a:t>
            </a:r>
            <a:endParaRPr lang="en-GB" sz="1200" dirty="0">
              <a:solidFill>
                <a:schemeClr val="dk1"/>
              </a:solidFill>
              <a:latin typeface="Comic Sans MS" panose="030F0902030302020204" pitchFamily="66" charset="0"/>
              <a:ea typeface="Century Gothic"/>
              <a:cs typeface="Century Gothic"/>
              <a:sym typeface="Century Gothic"/>
            </a:endParaRPr>
          </a:p>
        </p:txBody>
      </p:sp>
      <p:sp>
        <p:nvSpPr>
          <p:cNvPr id="69" name="Google Shape;69;p14"/>
          <p:cNvSpPr txBox="1"/>
          <p:nvPr/>
        </p:nvSpPr>
        <p:spPr>
          <a:xfrm>
            <a:off x="5640857" y="3691854"/>
            <a:ext cx="3073375" cy="1131606"/>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200" b="1" u="sng" dirty="0">
                <a:effectLst/>
                <a:latin typeface="Comic Sans MS" panose="030F0902030302020204" pitchFamily="66" charset="0"/>
                <a:ea typeface="Century Gothic" panose="020B0502020202020204" pitchFamily="34" charset="0"/>
                <a:cs typeface="Century Gothic" panose="020B0502020202020204" pitchFamily="34" charset="0"/>
              </a:rPr>
              <a:t>RE</a:t>
            </a:r>
          </a:p>
          <a:p>
            <a:pPr marL="0" lvl="0" indent="0" algn="l" rtl="0">
              <a:spcBef>
                <a:spcPts val="0"/>
              </a:spcBef>
              <a:spcAft>
                <a:spcPts val="0"/>
              </a:spcAft>
              <a:buNone/>
            </a:pPr>
            <a:r>
              <a:rPr lang="en-GB" sz="1200" dirty="0">
                <a:latin typeface="Comic Sans MS" panose="030F0902030302020204" pitchFamily="66" charset="0"/>
              </a:rPr>
              <a:t>What kind of world did Jesus want? How and why do people try to make the world a better place? </a:t>
            </a:r>
            <a:endParaRPr lang="en-GB" sz="1200" b="1" u="sng" dirty="0">
              <a:effectLst/>
              <a:latin typeface="Comic Sans MS" panose="030F0902030302020204" pitchFamily="66" charset="0"/>
              <a:ea typeface="Century Gothic" panose="020B0502020202020204" pitchFamily="34" charset="0"/>
              <a:cs typeface="Century Gothic" panose="020B0502020202020204" pitchFamily="34" charset="0"/>
            </a:endParaRPr>
          </a:p>
        </p:txBody>
      </p:sp>
      <p:sp>
        <p:nvSpPr>
          <p:cNvPr id="70" name="Google Shape;70;p14"/>
          <p:cNvSpPr txBox="1"/>
          <p:nvPr/>
        </p:nvSpPr>
        <p:spPr>
          <a:xfrm>
            <a:off x="5504925" y="93275"/>
            <a:ext cx="3571200" cy="1250893"/>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200" b="1" u="sng" dirty="0">
                <a:latin typeface="Comic Sans MS" panose="030F0902030302020204" pitchFamily="66" charset="0"/>
              </a:rPr>
              <a:t>Art and design</a:t>
            </a:r>
            <a:r>
              <a:rPr lang="en-GB" sz="1200" dirty="0">
                <a:latin typeface="Comic Sans MS" panose="030F0902030302020204" pitchFamily="66" charset="0"/>
              </a:rPr>
              <a:t> </a:t>
            </a:r>
          </a:p>
          <a:p>
            <a:pPr marL="0" lvl="0" indent="0" algn="l" rtl="0">
              <a:spcBef>
                <a:spcPts val="0"/>
              </a:spcBef>
              <a:spcAft>
                <a:spcPts val="0"/>
              </a:spcAft>
              <a:buNone/>
            </a:pPr>
            <a:r>
              <a:rPr lang="en-GB" sz="1200" dirty="0">
                <a:latin typeface="Comic Sans MS" panose="030F0902030302020204" pitchFamily="66" charset="0"/>
              </a:rPr>
              <a:t>Painting and mixed media will be our focus. We will learn about tints and shades, 3D effects and still life. We will learn about Frances Hatch and capture her impressions of Antarctica.</a:t>
            </a:r>
            <a:endParaRPr lang="en-GB" sz="1200" u="sng" dirty="0">
              <a:solidFill>
                <a:schemeClr val="dk1"/>
              </a:solidFill>
              <a:latin typeface="Comic Sans MS" panose="030F0902030302020204" pitchFamily="66" charset="0"/>
              <a:ea typeface="Century Gothic"/>
              <a:cs typeface="Century Gothic"/>
              <a:sym typeface="Century Gothic"/>
            </a:endParaRPr>
          </a:p>
        </p:txBody>
      </p:sp>
      <p:sp>
        <p:nvSpPr>
          <p:cNvPr id="71" name="Google Shape;71;p14"/>
          <p:cNvSpPr txBox="1"/>
          <p:nvPr/>
        </p:nvSpPr>
        <p:spPr>
          <a:xfrm>
            <a:off x="157501" y="3342877"/>
            <a:ext cx="2205188" cy="1267842"/>
          </a:xfrm>
          <a:prstGeom prst="rect">
            <a:avLst/>
          </a:prstGeom>
          <a:noFill/>
          <a:ln>
            <a:noFill/>
          </a:ln>
        </p:spPr>
        <p:style>
          <a:lnRef idx="1">
            <a:schemeClr val="accent1"/>
          </a:lnRef>
          <a:fillRef idx="2">
            <a:schemeClr val="accent1"/>
          </a:fillRef>
          <a:effectRef idx="1">
            <a:schemeClr val="accent1"/>
          </a:effectRef>
          <a:fontRef idx="minor">
            <a:schemeClr val="dk1"/>
          </a:fontRef>
        </p:style>
        <p:txBody>
          <a:bodyPr spcFirstLastPara="1" wrap="square" lIns="91425" tIns="91425" rIns="91425" bIns="91425" anchor="t" anchorCtr="0">
            <a:noAutofit/>
          </a:bodyPr>
          <a:lstStyle/>
          <a:p>
            <a:r>
              <a:rPr lang="en-GB" sz="1200" u="sng" dirty="0">
                <a:latin typeface="Comic Sans MS" panose="030F0902030302020204" pitchFamily="66" charset="0"/>
              </a:rPr>
              <a:t>Music</a:t>
            </a:r>
          </a:p>
          <a:p>
            <a:r>
              <a:rPr lang="en-GB" sz="1200" dirty="0">
                <a:latin typeface="Comic Sans MS" panose="030F0902030302020204" pitchFamily="66" charset="0"/>
              </a:rPr>
              <a:t>Samba &amp; carnival sounds. </a:t>
            </a:r>
            <a:endParaRPr lang="en-GB" sz="1200" dirty="0" smtClean="0">
              <a:latin typeface="Comic Sans MS" panose="030F0902030302020204" pitchFamily="66" charset="0"/>
            </a:endParaRPr>
          </a:p>
          <a:p>
            <a:r>
              <a:rPr lang="en-US" sz="1200" dirty="0" err="1" smtClean="0">
                <a:solidFill>
                  <a:schemeClr val="dk1"/>
                </a:solidFill>
                <a:latin typeface="Comic Sans MS" panose="030F0902030302020204" pitchFamily="66" charset="0"/>
                <a:ea typeface="Century Gothic"/>
                <a:cs typeface="Century Gothic"/>
                <a:sym typeface="Century Gothic"/>
              </a:rPr>
              <a:t>Djenga</a:t>
            </a:r>
            <a:r>
              <a:rPr lang="en-US" sz="1200" dirty="0" smtClean="0">
                <a:solidFill>
                  <a:schemeClr val="dk1"/>
                </a:solidFill>
                <a:latin typeface="Comic Sans MS" panose="030F0902030302020204" pitchFamily="66" charset="0"/>
                <a:ea typeface="Century Gothic"/>
                <a:cs typeface="Century Gothic"/>
                <a:sym typeface="Century Gothic"/>
              </a:rPr>
              <a:t> </a:t>
            </a:r>
            <a:r>
              <a:rPr lang="en-US" sz="1200" smtClean="0">
                <a:solidFill>
                  <a:schemeClr val="dk1"/>
                </a:solidFill>
                <a:latin typeface="Comic Sans MS" panose="030F0902030302020204" pitchFamily="66" charset="0"/>
                <a:ea typeface="Century Gothic"/>
                <a:cs typeface="Century Gothic"/>
                <a:sym typeface="Century Gothic"/>
              </a:rPr>
              <a:t>drum workshop</a:t>
            </a:r>
            <a:endParaRPr sz="1200" dirty="0">
              <a:solidFill>
                <a:schemeClr val="dk1"/>
              </a:solidFill>
              <a:latin typeface="Comic Sans MS" panose="030F0902030302020204" pitchFamily="66" charset="0"/>
              <a:ea typeface="Century Gothic"/>
              <a:cs typeface="Century Gothic"/>
              <a:sym typeface="Century Gothic"/>
            </a:endParaRPr>
          </a:p>
        </p:txBody>
      </p:sp>
      <p:sp>
        <p:nvSpPr>
          <p:cNvPr id="72" name="Google Shape;72;p14"/>
          <p:cNvSpPr txBox="1"/>
          <p:nvPr/>
        </p:nvSpPr>
        <p:spPr>
          <a:xfrm>
            <a:off x="74314" y="2071033"/>
            <a:ext cx="1665600" cy="1019639"/>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200" u="sng" dirty="0">
                <a:latin typeface="Comic Sans MS" panose="030F0902030302020204" pitchFamily="66" charset="0"/>
              </a:rPr>
              <a:t>French</a:t>
            </a:r>
          </a:p>
          <a:p>
            <a:pPr marL="0" lvl="0" indent="0" algn="l" rtl="0">
              <a:spcBef>
                <a:spcPts val="0"/>
              </a:spcBef>
              <a:spcAft>
                <a:spcPts val="0"/>
              </a:spcAft>
              <a:buNone/>
            </a:pPr>
            <a:r>
              <a:rPr lang="en-GB" sz="1200" dirty="0">
                <a:latin typeface="Comic Sans MS" panose="030F0902030302020204" pitchFamily="66" charset="0"/>
              </a:rPr>
              <a:t>Zoo animals Numbers to 20 Parts of the body</a:t>
            </a:r>
            <a:endParaRPr sz="1200" dirty="0">
              <a:solidFill>
                <a:schemeClr val="dk1"/>
              </a:solidFill>
              <a:latin typeface="Comic Sans MS" panose="030F0902030302020204" pitchFamily="66" charset="0"/>
              <a:ea typeface="Century Gothic"/>
              <a:cs typeface="Century Gothic"/>
              <a:sym typeface="Century Gothic"/>
            </a:endParaRPr>
          </a:p>
        </p:txBody>
      </p:sp>
      <p:sp>
        <p:nvSpPr>
          <p:cNvPr id="73" name="Google Shape;73;p14"/>
          <p:cNvSpPr txBox="1"/>
          <p:nvPr/>
        </p:nvSpPr>
        <p:spPr>
          <a:xfrm>
            <a:off x="5737860" y="2176686"/>
            <a:ext cx="3188970" cy="1131606"/>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200" b="1" u="sng" dirty="0">
                <a:solidFill>
                  <a:schemeClr val="dk1"/>
                </a:solidFill>
                <a:latin typeface="Comic Sans MS" panose="030F0902030302020204" pitchFamily="66" charset="0"/>
                <a:ea typeface="Century Gothic"/>
                <a:cs typeface="Century Gothic"/>
                <a:sym typeface="Century Gothic"/>
              </a:rPr>
              <a:t>Home learning </a:t>
            </a:r>
            <a:endParaRPr sz="1200" b="1" u="sng" dirty="0">
              <a:solidFill>
                <a:schemeClr val="dk1"/>
              </a:solidFill>
              <a:latin typeface="Comic Sans MS" panose="030F0902030302020204" pitchFamily="66" charset="0"/>
              <a:ea typeface="Century Gothic"/>
              <a:cs typeface="Century Gothic"/>
              <a:sym typeface="Century Gothic"/>
            </a:endParaRPr>
          </a:p>
          <a:p>
            <a:pPr marL="0" lvl="0" indent="0" algn="l" rtl="0">
              <a:spcBef>
                <a:spcPts val="0"/>
              </a:spcBef>
              <a:spcAft>
                <a:spcPts val="0"/>
              </a:spcAft>
              <a:buNone/>
            </a:pPr>
            <a:r>
              <a:rPr lang="en-GB" sz="1200" dirty="0">
                <a:solidFill>
                  <a:schemeClr val="dk1"/>
                </a:solidFill>
                <a:latin typeface="Comic Sans MS" panose="030F0902030302020204" pitchFamily="66" charset="0"/>
                <a:ea typeface="Century Gothic"/>
                <a:cs typeface="Century Gothic"/>
                <a:sym typeface="Century Gothic"/>
              </a:rPr>
              <a:t>Reading- please read regularly with your children. </a:t>
            </a:r>
            <a:endParaRPr sz="1200" dirty="0">
              <a:solidFill>
                <a:schemeClr val="dk1"/>
              </a:solidFill>
              <a:latin typeface="Comic Sans MS" panose="030F0902030302020204" pitchFamily="66" charset="0"/>
              <a:ea typeface="Century Gothic"/>
              <a:cs typeface="Century Gothic"/>
              <a:sym typeface="Century Gothic"/>
            </a:endParaRPr>
          </a:p>
          <a:p>
            <a:pPr marL="0" lvl="0" indent="0" algn="l" rtl="0">
              <a:spcBef>
                <a:spcPts val="0"/>
              </a:spcBef>
              <a:spcAft>
                <a:spcPts val="0"/>
              </a:spcAft>
              <a:buNone/>
            </a:pPr>
            <a:r>
              <a:rPr lang="en-GB" sz="1200" dirty="0">
                <a:solidFill>
                  <a:schemeClr val="dk1"/>
                </a:solidFill>
                <a:latin typeface="Comic Sans MS" panose="030F0902030302020204" pitchFamily="66" charset="0"/>
                <a:ea typeface="Century Gothic"/>
                <a:cs typeface="Century Gothic"/>
                <a:sym typeface="Century Gothic"/>
              </a:rPr>
              <a:t>Times tables- TT Rockstars </a:t>
            </a:r>
            <a:endParaRPr sz="1200" dirty="0">
              <a:solidFill>
                <a:schemeClr val="dk1"/>
              </a:solidFill>
              <a:latin typeface="Comic Sans MS" panose="030F0902030302020204" pitchFamily="66" charset="0"/>
              <a:ea typeface="Century Gothic"/>
              <a:cs typeface="Century Gothic"/>
              <a:sym typeface="Century Gothic"/>
            </a:endParaRPr>
          </a:p>
          <a:p>
            <a:pPr marL="0" lvl="0" indent="0" algn="l" rtl="0">
              <a:spcBef>
                <a:spcPts val="0"/>
              </a:spcBef>
              <a:spcAft>
                <a:spcPts val="0"/>
              </a:spcAft>
              <a:buNone/>
            </a:pPr>
            <a:r>
              <a:rPr lang="en-GB" sz="1200" dirty="0">
                <a:solidFill>
                  <a:schemeClr val="dk1"/>
                </a:solidFill>
                <a:latin typeface="Comic Sans MS" panose="030F0902030302020204" pitchFamily="66" charset="0"/>
                <a:ea typeface="Century Gothic"/>
                <a:cs typeface="Century Gothic"/>
                <a:sym typeface="Century Gothic"/>
              </a:rPr>
              <a:t>Project grid- aim for at least 2 completed tasks across the term. </a:t>
            </a:r>
            <a:endParaRPr sz="1200" dirty="0">
              <a:solidFill>
                <a:schemeClr val="dk1"/>
              </a:solidFill>
              <a:latin typeface="Comic Sans MS" panose="030F0902030302020204" pitchFamily="66" charset="0"/>
              <a:ea typeface="Century Gothic"/>
              <a:cs typeface="Century Gothic"/>
              <a:sym typeface="Century Gothic"/>
            </a:endParaRPr>
          </a:p>
        </p:txBody>
      </p:sp>
      <p:sp>
        <p:nvSpPr>
          <p:cNvPr id="74" name="Google Shape;74;p14"/>
          <p:cNvSpPr txBox="1"/>
          <p:nvPr/>
        </p:nvSpPr>
        <p:spPr>
          <a:xfrm>
            <a:off x="2806245" y="3794463"/>
            <a:ext cx="2642700" cy="1250900"/>
          </a:xfrm>
          <a:prstGeom prst="rect">
            <a:avLst/>
          </a:prstGeom>
          <a:noFill/>
          <a:ln>
            <a:noFill/>
          </a:ln>
        </p:spPr>
        <p:txBody>
          <a:bodyPr spcFirstLastPara="1" wrap="square" lIns="91425" tIns="91425" rIns="91425" bIns="91425" anchor="t" anchorCtr="0">
            <a:noAutofit/>
          </a:bodyPr>
          <a:lstStyle/>
          <a:p>
            <a:pPr indent="-1270"/>
            <a:r>
              <a:rPr lang="en-GB" sz="1200" u="sng" dirty="0">
                <a:latin typeface="Comic Sans MS" panose="030F0902030302020204" pitchFamily="66" charset="0"/>
              </a:rPr>
              <a:t>DT</a:t>
            </a:r>
            <a:r>
              <a:rPr lang="en-GB" sz="1200" dirty="0">
                <a:latin typeface="Comic Sans MS" panose="030F0902030302020204" pitchFamily="66" charset="0"/>
              </a:rPr>
              <a:t> </a:t>
            </a:r>
          </a:p>
          <a:p>
            <a:pPr indent="-1270"/>
            <a:r>
              <a:rPr lang="en-GB" sz="1200" dirty="0">
                <a:latin typeface="Comic Sans MS" panose="030F0902030302020204" pitchFamily="66" charset="0"/>
              </a:rPr>
              <a:t>Wearable technology. Children will write a program that initiates a flashing LED panel, or another pattern.</a:t>
            </a:r>
            <a:endParaRPr lang="en-GB" sz="1200" dirty="0">
              <a:effectLst/>
              <a:latin typeface="Comic Sans MS" panose="030F0902030302020204" pitchFamily="66" charset="0"/>
              <a:ea typeface="Century Gothic" panose="020B0502020202020204" pitchFamily="34" charset="0"/>
              <a:cs typeface="Century Gothic" panose="020B0502020202020204" pitchFamily="34" charset="0"/>
            </a:endParaRPr>
          </a:p>
        </p:txBody>
      </p:sp>
      <p:sp>
        <p:nvSpPr>
          <p:cNvPr id="78" name="Google Shape;78;p14"/>
          <p:cNvSpPr txBox="1"/>
          <p:nvPr/>
        </p:nvSpPr>
        <p:spPr>
          <a:xfrm>
            <a:off x="3916991" y="2410632"/>
            <a:ext cx="1156549" cy="1019639"/>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200" b="1" u="sng" dirty="0">
                <a:solidFill>
                  <a:schemeClr val="dk1"/>
                </a:solidFill>
                <a:latin typeface="Comic Sans MS" panose="030F0902030302020204" pitchFamily="66" charset="0"/>
                <a:ea typeface="Century Gothic"/>
                <a:cs typeface="Century Gothic"/>
                <a:sym typeface="Century Gothic"/>
              </a:rPr>
              <a:t>PE</a:t>
            </a:r>
            <a:endParaRPr sz="1200" b="1" u="sng" dirty="0">
              <a:solidFill>
                <a:schemeClr val="dk1"/>
              </a:solidFill>
              <a:latin typeface="Comic Sans MS" panose="030F0902030302020204" pitchFamily="66" charset="0"/>
              <a:ea typeface="Century Gothic"/>
              <a:cs typeface="Century Gothic"/>
              <a:sym typeface="Century Gothic"/>
            </a:endParaRPr>
          </a:p>
          <a:p>
            <a:pPr marL="0" lvl="0" indent="0" algn="l" rtl="0">
              <a:spcBef>
                <a:spcPts val="0"/>
              </a:spcBef>
              <a:spcAft>
                <a:spcPts val="0"/>
              </a:spcAft>
              <a:buClr>
                <a:schemeClr val="dk1"/>
              </a:buClr>
              <a:buSzPts val="1100"/>
              <a:buFont typeface="Arial"/>
              <a:buNone/>
            </a:pPr>
            <a:r>
              <a:rPr lang="en-GB" sz="1200" dirty="0" smtClean="0">
                <a:latin typeface="Comic Sans MS" panose="030F0902030302020204" pitchFamily="66" charset="0"/>
              </a:rPr>
              <a:t>Basketball</a:t>
            </a:r>
            <a:r>
              <a:rPr lang="en-GB" sz="1200" dirty="0" smtClean="0">
                <a:latin typeface="Comic Sans MS" panose="030F0902030302020204" pitchFamily="66" charset="0"/>
              </a:rPr>
              <a:t> </a:t>
            </a:r>
            <a:r>
              <a:rPr lang="en-GB" sz="1200" dirty="0">
                <a:latin typeface="Comic Sans MS" panose="030F0902030302020204" pitchFamily="66" charset="0"/>
              </a:rPr>
              <a:t>and dance.</a:t>
            </a:r>
            <a:endParaRPr sz="1200" dirty="0">
              <a:solidFill>
                <a:schemeClr val="dk1"/>
              </a:solidFill>
              <a:latin typeface="Comic Sans MS" panose="030F0902030302020204" pitchFamily="66" charset="0"/>
              <a:ea typeface="Century Gothic"/>
              <a:cs typeface="Century Gothic"/>
              <a:sym typeface="Century Gothic"/>
            </a:endParaRPr>
          </a:p>
          <a:p>
            <a:pPr marL="0" lvl="0" indent="0" algn="l" rtl="0">
              <a:spcBef>
                <a:spcPts val="0"/>
              </a:spcBef>
              <a:spcAft>
                <a:spcPts val="0"/>
              </a:spcAft>
              <a:buNone/>
            </a:pPr>
            <a:endParaRPr b="1" u="sng" dirty="0">
              <a:solidFill>
                <a:schemeClr val="dk1"/>
              </a:solidFill>
              <a:latin typeface="Century Gothic"/>
              <a:ea typeface="Century Gothic"/>
              <a:cs typeface="Century Gothic"/>
              <a:sym typeface="Century Gothic"/>
            </a:endParaRPr>
          </a:p>
        </p:txBody>
      </p:sp>
      <p:pic>
        <p:nvPicPr>
          <p:cNvPr id="6" name="Graphic 5" descr="Penguin with solid fill">
            <a:extLst>
              <a:ext uri="{FF2B5EF4-FFF2-40B4-BE49-F238E27FC236}">
                <a16:creationId xmlns:a16="http://schemas.microsoft.com/office/drawing/2014/main" id="{511A5ED9-1DE8-9DCB-EAF5-3841832E0E27}"/>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1954345" y="4130963"/>
            <a:ext cx="914400" cy="914400"/>
          </a:xfrm>
          <a:prstGeom prst="rect">
            <a:avLst/>
          </a:prstGeom>
        </p:spPr>
      </p:pic>
      <p:pic>
        <p:nvPicPr>
          <p:cNvPr id="10" name="Graphic 9" descr="Penguin with solid fill">
            <a:extLst>
              <a:ext uri="{FF2B5EF4-FFF2-40B4-BE49-F238E27FC236}">
                <a16:creationId xmlns:a16="http://schemas.microsoft.com/office/drawing/2014/main" id="{FC1BAE20-C8A8-5A70-2A92-1AD71845F905}"/>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1422143" y="1843189"/>
            <a:ext cx="914400" cy="914400"/>
          </a:xfrm>
          <a:prstGeom prst="rect">
            <a:avLst/>
          </a:prstGeom>
        </p:spPr>
      </p:pic>
      <p:pic>
        <p:nvPicPr>
          <p:cNvPr id="12" name="Graphic 11" descr="Penguin with solid fill">
            <a:extLst>
              <a:ext uri="{FF2B5EF4-FFF2-40B4-BE49-F238E27FC236}">
                <a16:creationId xmlns:a16="http://schemas.microsoft.com/office/drawing/2014/main" id="{DC5A44CA-D603-B166-ADB0-F1802C5EC117}"/>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rot="21381156">
            <a:off x="4823754" y="2609029"/>
            <a:ext cx="914400" cy="896529"/>
          </a:xfrm>
          <a:prstGeom prst="rect">
            <a:avLst/>
          </a:prstGeom>
        </p:spPr>
      </p:pic>
      <p:pic>
        <p:nvPicPr>
          <p:cNvPr id="1026" name="Picture 2" descr="Scratch - Web del Museo de Informática 2.0">
            <a:extLst>
              <a:ext uri="{FF2B5EF4-FFF2-40B4-BE49-F238E27FC236}">
                <a16:creationId xmlns:a16="http://schemas.microsoft.com/office/drawing/2014/main" id="{F0960495-2E6D-6A06-880D-5250A09FB03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44805" y="1422467"/>
            <a:ext cx="1240597" cy="80772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Antarctica - Artist Frances Hatch RWS">
            <a:extLst>
              <a:ext uri="{FF2B5EF4-FFF2-40B4-BE49-F238E27FC236}">
                <a16:creationId xmlns:a16="http://schemas.microsoft.com/office/drawing/2014/main" id="{59A0B647-2F33-5C7B-0970-400995D04F2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372350" y="1146655"/>
            <a:ext cx="1341882" cy="1108257"/>
          </a:xfrm>
          <a:prstGeom prst="rect">
            <a:avLst/>
          </a:prstGeom>
          <a:noFill/>
          <a:extLst>
            <a:ext uri="{909E8E84-426E-40DD-AFC4-6F175D3DCCD1}">
              <a14:hiddenFill xmlns:a14="http://schemas.microsoft.com/office/drawing/2010/main">
                <a:solidFill>
                  <a:srgbClr val="FFFFFF"/>
                </a:solidFill>
              </a14:hiddenFill>
            </a:ext>
          </a:extLst>
        </p:spPr>
      </p:pic>
      <p:pic>
        <p:nvPicPr>
          <p:cNvPr id="14" name="Graphic 13" descr="Snowflake with solid fill">
            <a:extLst>
              <a:ext uri="{FF2B5EF4-FFF2-40B4-BE49-F238E27FC236}">
                <a16:creationId xmlns:a16="http://schemas.microsoft.com/office/drawing/2014/main" id="{C0C67FCE-A388-A497-AC2C-E132C6882A7D}"/>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5765745" y="1166982"/>
            <a:ext cx="914400" cy="914400"/>
          </a:xfrm>
          <a:prstGeom prst="rect">
            <a:avLst/>
          </a:prstGeom>
        </p:spPr>
      </p:pic>
      <p:pic>
        <p:nvPicPr>
          <p:cNvPr id="1030" name="Picture 6" descr="Antarctic Expedition Hopeful of Finding Ernest Shackleton's Long-Lost  Research Vessel">
            <a:extLst>
              <a:ext uri="{FF2B5EF4-FFF2-40B4-BE49-F238E27FC236}">
                <a16:creationId xmlns:a16="http://schemas.microsoft.com/office/drawing/2014/main" id="{876447E2-1BB8-4C85-244C-3FB13630A2A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458645" y="2391171"/>
            <a:ext cx="1336244" cy="133624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Droplet">
  <a:themeElements>
    <a:clrScheme name="Droplet">
      <a:dk1>
        <a:sysClr val="windowText" lastClr="000000"/>
      </a:dk1>
      <a:lt1>
        <a:sysClr val="window" lastClr="FFFFFF"/>
      </a:lt1>
      <a:dk2>
        <a:srgbClr val="1C647B"/>
      </a:dk2>
      <a:lt2>
        <a:srgbClr val="98B7D3"/>
      </a:lt2>
      <a:accent1>
        <a:srgbClr val="274FA4"/>
      </a:accent1>
      <a:accent2>
        <a:srgbClr val="48A8D0"/>
      </a:accent2>
      <a:accent3>
        <a:srgbClr val="53B18F"/>
      </a:accent3>
      <a:accent4>
        <a:srgbClr val="D78D38"/>
      </a:accent4>
      <a:accent5>
        <a:srgbClr val="BA3F51"/>
      </a:accent5>
      <a:accent6>
        <a:srgbClr val="AE52D9"/>
      </a:accent6>
      <a:hlink>
        <a:srgbClr val="2AA2DA"/>
      </a:hlink>
      <a:folHlink>
        <a:srgbClr val="76A3B8"/>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92000"/>
                <a:satMod val="180000"/>
                <a:lumMod val="114000"/>
              </a:schemeClr>
            </a:gs>
            <a:gs pos="100000">
              <a:schemeClr val="phClr">
                <a:shade val="92000"/>
                <a:satMod val="170000"/>
                <a:lumMod val="96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DEB094D4-7FD8-4F86-93D5-B0F1341EF586}"/>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Droplet</Template>
  <TotalTime>455</TotalTime>
  <Words>421</Words>
  <Application>Microsoft Office PowerPoint</Application>
  <PresentationFormat>On-screen Show (16:9)</PresentationFormat>
  <Paragraphs>42</Paragraphs>
  <Slides>2</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Tw Cen MT</vt:lpstr>
      <vt:lpstr>Comic Sans MS</vt:lpstr>
      <vt:lpstr>Century Gothic</vt:lpstr>
      <vt:lpstr>Arial</vt:lpstr>
      <vt:lpstr>Droplet</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Amanda Colbert</cp:lastModifiedBy>
  <cp:revision>9</cp:revision>
  <cp:lastPrinted>2026-01-07T13:41:00Z</cp:lastPrinted>
  <dcterms:modified xsi:type="dcterms:W3CDTF">2026-01-07T13:41:20Z</dcterms:modified>
</cp:coreProperties>
</file>